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257" r:id="rId3"/>
    <p:sldId id="258" r:id="rId4"/>
    <p:sldId id="262" r:id="rId5"/>
    <p:sldId id="263" r:id="rId6"/>
    <p:sldId id="264" r:id="rId7"/>
    <p:sldId id="265" r:id="rId8"/>
    <p:sldId id="284" r:id="rId9"/>
    <p:sldId id="290" r:id="rId10"/>
    <p:sldId id="291" r:id="rId11"/>
    <p:sldId id="289"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4D4D4D"/>
    <a:srgbClr val="CCCCCC"/>
    <a:srgbClr val="FFD7A7"/>
    <a:srgbClr val="2D80F9"/>
    <a:srgbClr val="2C80FA"/>
    <a:srgbClr val="FFD6C9"/>
    <a:srgbClr val="FF6A39"/>
    <a:srgbClr val="FDD4C7"/>
    <a:srgbClr val="FCB2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27"/>
    <p:restoredTop sz="94645"/>
  </p:normalViewPr>
  <p:slideViewPr>
    <p:cSldViewPr snapToGrid="0">
      <p:cViewPr varScale="1">
        <p:scale>
          <a:sx n="85" d="100"/>
          <a:sy n="85" d="100"/>
        </p:scale>
        <p:origin x="606" y="90"/>
      </p:cViewPr>
      <p:guideLst/>
    </p:cSldViewPr>
  </p:slideViewPr>
  <p:notesTextViewPr>
    <p:cViewPr>
      <p:scale>
        <a:sx n="20" d="100"/>
        <a:sy n="2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4442A2-91FC-E14F-8A1C-AD0252559D64}" type="datetimeFigureOut">
              <a:rPr lang="en-US" smtClean="0"/>
              <a:t>5/1/2026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23AF82-C810-444E-98FA-93703ABC49E5}" type="slidenum">
              <a:rPr lang="en-US" smtClean="0"/>
              <a:t>‹#›</a:t>
            </a:fld>
            <a:endParaRPr lang="en-US" dirty="0"/>
          </a:p>
        </p:txBody>
      </p:sp>
    </p:spTree>
    <p:extLst>
      <p:ext uri="{BB962C8B-B14F-4D97-AF65-F5344CB8AC3E}">
        <p14:creationId xmlns:p14="http://schemas.microsoft.com/office/powerpoint/2010/main" val="2471867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23AF82-C810-444E-98FA-93703ABC49E5}" type="slidenum">
              <a:rPr lang="en-US" smtClean="0"/>
              <a:t>4</a:t>
            </a:fld>
            <a:endParaRPr lang="en-US" dirty="0"/>
          </a:p>
        </p:txBody>
      </p:sp>
    </p:spTree>
    <p:extLst>
      <p:ext uri="{BB962C8B-B14F-4D97-AF65-F5344CB8AC3E}">
        <p14:creationId xmlns:p14="http://schemas.microsoft.com/office/powerpoint/2010/main" val="3952461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23AF82-C810-444E-98FA-93703ABC49E5}" type="slidenum">
              <a:rPr lang="en-US" smtClean="0"/>
              <a:t>6</a:t>
            </a:fld>
            <a:endParaRPr lang="en-US" dirty="0"/>
          </a:p>
        </p:txBody>
      </p:sp>
    </p:spTree>
    <p:extLst>
      <p:ext uri="{BB962C8B-B14F-4D97-AF65-F5344CB8AC3E}">
        <p14:creationId xmlns:p14="http://schemas.microsoft.com/office/powerpoint/2010/main" val="3640281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Mercury.png</a:t>
            </a:r>
          </a:p>
        </p:txBody>
      </p:sp>
      <p:sp>
        <p:nvSpPr>
          <p:cNvPr id="4" name="Slide Number Placeholder 3"/>
          <p:cNvSpPr>
            <a:spLocks noGrp="1"/>
          </p:cNvSpPr>
          <p:nvPr>
            <p:ph type="sldNum" sz="quarter" idx="5"/>
          </p:nvPr>
        </p:nvSpPr>
        <p:spPr/>
        <p:txBody>
          <a:bodyPr/>
          <a:lstStyle/>
          <a:p>
            <a:fld id="{CB23AF82-C810-444E-98FA-93703ABC49E5}" type="slidenum">
              <a:rPr lang="en-US" smtClean="0"/>
              <a:t>9</a:t>
            </a:fld>
            <a:endParaRPr lang="en-US" dirty="0"/>
          </a:p>
        </p:txBody>
      </p:sp>
    </p:spTree>
    <p:extLst>
      <p:ext uri="{BB962C8B-B14F-4D97-AF65-F5344CB8AC3E}">
        <p14:creationId xmlns:p14="http://schemas.microsoft.com/office/powerpoint/2010/main" val="3367448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CB23AF82-C810-444E-98FA-93703ABC49E5}" type="slidenum">
              <a:rPr lang="en-US" smtClean="0"/>
              <a:t>10</a:t>
            </a:fld>
            <a:endParaRPr lang="en-US" dirty="0"/>
          </a:p>
        </p:txBody>
      </p:sp>
    </p:spTree>
    <p:extLst>
      <p:ext uri="{BB962C8B-B14F-4D97-AF65-F5344CB8AC3E}">
        <p14:creationId xmlns:p14="http://schemas.microsoft.com/office/powerpoint/2010/main" val="1128804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23AF82-C810-444E-98FA-93703ABC49E5}" type="slidenum">
              <a:rPr lang="en-US" smtClean="0"/>
              <a:t>20</a:t>
            </a:fld>
            <a:endParaRPr lang="en-US" dirty="0"/>
          </a:p>
        </p:txBody>
      </p:sp>
    </p:spTree>
    <p:extLst>
      <p:ext uri="{BB962C8B-B14F-4D97-AF65-F5344CB8AC3E}">
        <p14:creationId xmlns:p14="http://schemas.microsoft.com/office/powerpoint/2010/main" val="3221911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23AF82-C810-444E-98FA-93703ABC49E5}" type="slidenum">
              <a:rPr lang="en-US" smtClean="0"/>
              <a:t>23</a:t>
            </a:fld>
            <a:endParaRPr lang="en-US" dirty="0"/>
          </a:p>
        </p:txBody>
      </p:sp>
    </p:spTree>
    <p:extLst>
      <p:ext uri="{BB962C8B-B14F-4D97-AF65-F5344CB8AC3E}">
        <p14:creationId xmlns:p14="http://schemas.microsoft.com/office/powerpoint/2010/main" val="2931261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23AF82-C810-444E-98FA-93703ABC49E5}" type="slidenum">
              <a:rPr lang="en-US" smtClean="0"/>
              <a:t>24</a:t>
            </a:fld>
            <a:endParaRPr lang="en-US" dirty="0"/>
          </a:p>
        </p:txBody>
      </p:sp>
    </p:spTree>
    <p:extLst>
      <p:ext uri="{BB962C8B-B14F-4D97-AF65-F5344CB8AC3E}">
        <p14:creationId xmlns:p14="http://schemas.microsoft.com/office/powerpoint/2010/main" val="3944147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23AF82-C810-444E-98FA-93703ABC49E5}" type="slidenum">
              <a:rPr lang="en-US" smtClean="0"/>
              <a:t>27</a:t>
            </a:fld>
            <a:endParaRPr lang="en-US" dirty="0"/>
          </a:p>
        </p:txBody>
      </p:sp>
    </p:spTree>
    <p:extLst>
      <p:ext uri="{BB962C8B-B14F-4D97-AF65-F5344CB8AC3E}">
        <p14:creationId xmlns:p14="http://schemas.microsoft.com/office/powerpoint/2010/main" val="2963301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B22EC-2420-6A33-F05C-A02359E4F2C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E5D4411-45B2-EAC4-93E9-FEB5AA718B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AB86D2B-5010-5DAE-4E2C-522668641F03}"/>
              </a:ext>
            </a:extLst>
          </p:cNvPr>
          <p:cNvSpPr>
            <a:spLocks noGrp="1"/>
          </p:cNvSpPr>
          <p:nvPr>
            <p:ph type="dt" sz="half" idx="10"/>
          </p:nvPr>
        </p:nvSpPr>
        <p:spPr/>
        <p:txBody>
          <a:bodyPr/>
          <a:lstStyle/>
          <a:p>
            <a:fld id="{91D2AE9A-3C97-C64E-A963-F990E7734D5D}" type="datetimeFigureOut">
              <a:rPr lang="en-US" smtClean="0"/>
              <a:t>5/1/2026</a:t>
            </a:fld>
            <a:endParaRPr lang="en-US" dirty="0"/>
          </a:p>
        </p:txBody>
      </p:sp>
      <p:sp>
        <p:nvSpPr>
          <p:cNvPr id="5" name="Footer Placeholder 4">
            <a:extLst>
              <a:ext uri="{FF2B5EF4-FFF2-40B4-BE49-F238E27FC236}">
                <a16:creationId xmlns:a16="http://schemas.microsoft.com/office/drawing/2014/main" id="{CBEE571F-F1EF-DD2C-C131-C4D190D78FA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FE217F2-B407-2CA4-A094-816BD01C70A1}"/>
              </a:ext>
            </a:extLst>
          </p:cNvPr>
          <p:cNvSpPr>
            <a:spLocks noGrp="1"/>
          </p:cNvSpPr>
          <p:nvPr>
            <p:ph type="sldNum" sz="quarter" idx="12"/>
          </p:nvPr>
        </p:nvSpPr>
        <p:spPr/>
        <p:txBody>
          <a:bodyPr/>
          <a:lstStyle/>
          <a:p>
            <a:fld id="{34ABD524-A2CB-8949-9637-09A94684664F}" type="slidenum">
              <a:rPr lang="en-US" smtClean="0"/>
              <a:t>‹#›</a:t>
            </a:fld>
            <a:endParaRPr lang="en-US" dirty="0"/>
          </a:p>
        </p:txBody>
      </p:sp>
    </p:spTree>
    <p:extLst>
      <p:ext uri="{BB962C8B-B14F-4D97-AF65-F5344CB8AC3E}">
        <p14:creationId xmlns:p14="http://schemas.microsoft.com/office/powerpoint/2010/main" val="1153716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00D1E-7AC7-1E0C-B8B4-AE6748E24C4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97B2ED8-C074-2FA4-5E77-534917BFA34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CF21FC3-75AC-4E04-F3E5-C46CFD775965}"/>
              </a:ext>
            </a:extLst>
          </p:cNvPr>
          <p:cNvSpPr>
            <a:spLocks noGrp="1"/>
          </p:cNvSpPr>
          <p:nvPr>
            <p:ph type="dt" sz="half" idx="10"/>
          </p:nvPr>
        </p:nvSpPr>
        <p:spPr/>
        <p:txBody>
          <a:bodyPr/>
          <a:lstStyle/>
          <a:p>
            <a:fld id="{91D2AE9A-3C97-C64E-A963-F990E7734D5D}" type="datetimeFigureOut">
              <a:rPr lang="en-US" smtClean="0"/>
              <a:t>5/1/2026</a:t>
            </a:fld>
            <a:endParaRPr lang="en-US" dirty="0"/>
          </a:p>
        </p:txBody>
      </p:sp>
      <p:sp>
        <p:nvSpPr>
          <p:cNvPr id="5" name="Footer Placeholder 4">
            <a:extLst>
              <a:ext uri="{FF2B5EF4-FFF2-40B4-BE49-F238E27FC236}">
                <a16:creationId xmlns:a16="http://schemas.microsoft.com/office/drawing/2014/main" id="{7DCFD83D-66C3-5018-322D-636A074E724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C618213-D507-8F2C-E0DD-1ACD845D5D37}"/>
              </a:ext>
            </a:extLst>
          </p:cNvPr>
          <p:cNvSpPr>
            <a:spLocks noGrp="1"/>
          </p:cNvSpPr>
          <p:nvPr>
            <p:ph type="sldNum" sz="quarter" idx="12"/>
          </p:nvPr>
        </p:nvSpPr>
        <p:spPr/>
        <p:txBody>
          <a:bodyPr/>
          <a:lstStyle/>
          <a:p>
            <a:fld id="{34ABD524-A2CB-8949-9637-09A94684664F}" type="slidenum">
              <a:rPr lang="en-US" smtClean="0"/>
              <a:t>‹#›</a:t>
            </a:fld>
            <a:endParaRPr lang="en-US" dirty="0"/>
          </a:p>
        </p:txBody>
      </p:sp>
    </p:spTree>
    <p:extLst>
      <p:ext uri="{BB962C8B-B14F-4D97-AF65-F5344CB8AC3E}">
        <p14:creationId xmlns:p14="http://schemas.microsoft.com/office/powerpoint/2010/main" val="975060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4BC2FB-AFE6-DFF4-DDAF-0B448BD32C0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B8274F0-C650-BA6A-945B-32F8792EF3F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4185E72-1343-4112-4442-741408273DCB}"/>
              </a:ext>
            </a:extLst>
          </p:cNvPr>
          <p:cNvSpPr>
            <a:spLocks noGrp="1"/>
          </p:cNvSpPr>
          <p:nvPr>
            <p:ph type="dt" sz="half" idx="10"/>
          </p:nvPr>
        </p:nvSpPr>
        <p:spPr/>
        <p:txBody>
          <a:bodyPr/>
          <a:lstStyle/>
          <a:p>
            <a:fld id="{91D2AE9A-3C97-C64E-A963-F990E7734D5D}" type="datetimeFigureOut">
              <a:rPr lang="en-US" smtClean="0"/>
              <a:t>5/1/2026</a:t>
            </a:fld>
            <a:endParaRPr lang="en-US" dirty="0"/>
          </a:p>
        </p:txBody>
      </p:sp>
      <p:sp>
        <p:nvSpPr>
          <p:cNvPr id="5" name="Footer Placeholder 4">
            <a:extLst>
              <a:ext uri="{FF2B5EF4-FFF2-40B4-BE49-F238E27FC236}">
                <a16:creationId xmlns:a16="http://schemas.microsoft.com/office/drawing/2014/main" id="{0FFB0916-C5BD-9940-8A64-405150F6E21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4EA6B3B-9270-8F2D-0762-2F51190815B6}"/>
              </a:ext>
            </a:extLst>
          </p:cNvPr>
          <p:cNvSpPr>
            <a:spLocks noGrp="1"/>
          </p:cNvSpPr>
          <p:nvPr>
            <p:ph type="sldNum" sz="quarter" idx="12"/>
          </p:nvPr>
        </p:nvSpPr>
        <p:spPr/>
        <p:txBody>
          <a:bodyPr/>
          <a:lstStyle/>
          <a:p>
            <a:fld id="{34ABD524-A2CB-8949-9637-09A94684664F}" type="slidenum">
              <a:rPr lang="en-US" smtClean="0"/>
              <a:t>‹#›</a:t>
            </a:fld>
            <a:endParaRPr lang="en-US" dirty="0"/>
          </a:p>
        </p:txBody>
      </p:sp>
    </p:spTree>
    <p:extLst>
      <p:ext uri="{BB962C8B-B14F-4D97-AF65-F5344CB8AC3E}">
        <p14:creationId xmlns:p14="http://schemas.microsoft.com/office/powerpoint/2010/main" val="823496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5C06A-57FF-AE90-B727-D75F21E7406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DC93CE9-8C05-CBCC-27B8-041B43A0A12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8BF804-7CAB-8486-60D5-314CC4CC60C8}"/>
              </a:ext>
            </a:extLst>
          </p:cNvPr>
          <p:cNvSpPr>
            <a:spLocks noGrp="1"/>
          </p:cNvSpPr>
          <p:nvPr>
            <p:ph type="dt" sz="half" idx="10"/>
          </p:nvPr>
        </p:nvSpPr>
        <p:spPr/>
        <p:txBody>
          <a:bodyPr/>
          <a:lstStyle/>
          <a:p>
            <a:fld id="{91D2AE9A-3C97-C64E-A963-F990E7734D5D}" type="datetimeFigureOut">
              <a:rPr lang="en-US" smtClean="0"/>
              <a:t>5/1/2026</a:t>
            </a:fld>
            <a:endParaRPr lang="en-US" dirty="0"/>
          </a:p>
        </p:txBody>
      </p:sp>
      <p:sp>
        <p:nvSpPr>
          <p:cNvPr id="5" name="Footer Placeholder 4">
            <a:extLst>
              <a:ext uri="{FF2B5EF4-FFF2-40B4-BE49-F238E27FC236}">
                <a16:creationId xmlns:a16="http://schemas.microsoft.com/office/drawing/2014/main" id="{92795607-2CFA-C27A-BFB7-254BF89890B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9347B91-95CC-5F24-5AF3-20354A19F9E1}"/>
              </a:ext>
            </a:extLst>
          </p:cNvPr>
          <p:cNvSpPr>
            <a:spLocks noGrp="1"/>
          </p:cNvSpPr>
          <p:nvPr>
            <p:ph type="sldNum" sz="quarter" idx="12"/>
          </p:nvPr>
        </p:nvSpPr>
        <p:spPr/>
        <p:txBody>
          <a:bodyPr/>
          <a:lstStyle/>
          <a:p>
            <a:fld id="{34ABD524-A2CB-8949-9637-09A94684664F}" type="slidenum">
              <a:rPr lang="en-US" smtClean="0"/>
              <a:t>‹#›</a:t>
            </a:fld>
            <a:endParaRPr lang="en-US" dirty="0"/>
          </a:p>
        </p:txBody>
      </p:sp>
    </p:spTree>
    <p:extLst>
      <p:ext uri="{BB962C8B-B14F-4D97-AF65-F5344CB8AC3E}">
        <p14:creationId xmlns:p14="http://schemas.microsoft.com/office/powerpoint/2010/main" val="2642207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28397-2AE6-0463-5010-7F4A6F5BA0D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D364D35-34EB-B5E2-4288-E4E22AE79A9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1CAB53C-94D8-3854-2ECE-5D1DEE0305CD}"/>
              </a:ext>
            </a:extLst>
          </p:cNvPr>
          <p:cNvSpPr>
            <a:spLocks noGrp="1"/>
          </p:cNvSpPr>
          <p:nvPr>
            <p:ph type="dt" sz="half" idx="10"/>
          </p:nvPr>
        </p:nvSpPr>
        <p:spPr/>
        <p:txBody>
          <a:bodyPr/>
          <a:lstStyle/>
          <a:p>
            <a:fld id="{91D2AE9A-3C97-C64E-A963-F990E7734D5D}" type="datetimeFigureOut">
              <a:rPr lang="en-US" smtClean="0"/>
              <a:t>5/1/2026</a:t>
            </a:fld>
            <a:endParaRPr lang="en-US" dirty="0"/>
          </a:p>
        </p:txBody>
      </p:sp>
      <p:sp>
        <p:nvSpPr>
          <p:cNvPr id="5" name="Footer Placeholder 4">
            <a:extLst>
              <a:ext uri="{FF2B5EF4-FFF2-40B4-BE49-F238E27FC236}">
                <a16:creationId xmlns:a16="http://schemas.microsoft.com/office/drawing/2014/main" id="{700309F2-3C1F-3EDB-EF20-B7472B4E9F8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9D70ABA-98C7-4E9B-8EC4-87CD7231D465}"/>
              </a:ext>
            </a:extLst>
          </p:cNvPr>
          <p:cNvSpPr>
            <a:spLocks noGrp="1"/>
          </p:cNvSpPr>
          <p:nvPr>
            <p:ph type="sldNum" sz="quarter" idx="12"/>
          </p:nvPr>
        </p:nvSpPr>
        <p:spPr/>
        <p:txBody>
          <a:bodyPr/>
          <a:lstStyle/>
          <a:p>
            <a:fld id="{34ABD524-A2CB-8949-9637-09A94684664F}" type="slidenum">
              <a:rPr lang="en-US" smtClean="0"/>
              <a:t>‹#›</a:t>
            </a:fld>
            <a:endParaRPr lang="en-US" dirty="0"/>
          </a:p>
        </p:txBody>
      </p:sp>
    </p:spTree>
    <p:extLst>
      <p:ext uri="{BB962C8B-B14F-4D97-AF65-F5344CB8AC3E}">
        <p14:creationId xmlns:p14="http://schemas.microsoft.com/office/powerpoint/2010/main" val="4076982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47191-611F-95D4-0276-D9C820600E6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21439EC-9179-7BE5-5DD4-9C3AA5989B7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4F173DD-3A51-DB74-E2EE-B2B2BCF1E3B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8A6EECC-980B-159C-2E44-C26832BE9FD2}"/>
              </a:ext>
            </a:extLst>
          </p:cNvPr>
          <p:cNvSpPr>
            <a:spLocks noGrp="1"/>
          </p:cNvSpPr>
          <p:nvPr>
            <p:ph type="dt" sz="half" idx="10"/>
          </p:nvPr>
        </p:nvSpPr>
        <p:spPr/>
        <p:txBody>
          <a:bodyPr/>
          <a:lstStyle/>
          <a:p>
            <a:fld id="{91D2AE9A-3C97-C64E-A963-F990E7734D5D}" type="datetimeFigureOut">
              <a:rPr lang="en-US" smtClean="0"/>
              <a:t>5/1/2026</a:t>
            </a:fld>
            <a:endParaRPr lang="en-US" dirty="0"/>
          </a:p>
        </p:txBody>
      </p:sp>
      <p:sp>
        <p:nvSpPr>
          <p:cNvPr id="6" name="Footer Placeholder 5">
            <a:extLst>
              <a:ext uri="{FF2B5EF4-FFF2-40B4-BE49-F238E27FC236}">
                <a16:creationId xmlns:a16="http://schemas.microsoft.com/office/drawing/2014/main" id="{A74DEEC0-3C60-9654-0955-5114054FBDE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E774F6A-D845-9906-9AA7-F3AE6DE59EE4}"/>
              </a:ext>
            </a:extLst>
          </p:cNvPr>
          <p:cNvSpPr>
            <a:spLocks noGrp="1"/>
          </p:cNvSpPr>
          <p:nvPr>
            <p:ph type="sldNum" sz="quarter" idx="12"/>
          </p:nvPr>
        </p:nvSpPr>
        <p:spPr/>
        <p:txBody>
          <a:bodyPr/>
          <a:lstStyle/>
          <a:p>
            <a:fld id="{34ABD524-A2CB-8949-9637-09A94684664F}" type="slidenum">
              <a:rPr lang="en-US" smtClean="0"/>
              <a:t>‹#›</a:t>
            </a:fld>
            <a:endParaRPr lang="en-US" dirty="0"/>
          </a:p>
        </p:txBody>
      </p:sp>
    </p:spTree>
    <p:extLst>
      <p:ext uri="{BB962C8B-B14F-4D97-AF65-F5344CB8AC3E}">
        <p14:creationId xmlns:p14="http://schemas.microsoft.com/office/powerpoint/2010/main" val="3985489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0073F-560B-9650-D513-F0746508D9E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4F86CEB-6F41-B887-C6ED-F815DD84CF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2B7D5E7-0E67-42A6-55CD-CF09E0D0327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98F12D3-0C4E-C35A-4204-2D87F628E1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0A1EAF7-629E-7B53-51A9-C2FBD83C2E2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E4BDD97-BE02-1489-02F1-C699475C6453}"/>
              </a:ext>
            </a:extLst>
          </p:cNvPr>
          <p:cNvSpPr>
            <a:spLocks noGrp="1"/>
          </p:cNvSpPr>
          <p:nvPr>
            <p:ph type="dt" sz="half" idx="10"/>
          </p:nvPr>
        </p:nvSpPr>
        <p:spPr/>
        <p:txBody>
          <a:bodyPr/>
          <a:lstStyle/>
          <a:p>
            <a:fld id="{91D2AE9A-3C97-C64E-A963-F990E7734D5D}" type="datetimeFigureOut">
              <a:rPr lang="en-US" smtClean="0"/>
              <a:t>5/1/2026</a:t>
            </a:fld>
            <a:endParaRPr lang="en-US" dirty="0"/>
          </a:p>
        </p:txBody>
      </p:sp>
      <p:sp>
        <p:nvSpPr>
          <p:cNvPr id="8" name="Footer Placeholder 7">
            <a:extLst>
              <a:ext uri="{FF2B5EF4-FFF2-40B4-BE49-F238E27FC236}">
                <a16:creationId xmlns:a16="http://schemas.microsoft.com/office/drawing/2014/main" id="{09A9FA86-647A-4A42-FA53-2692E46F8FB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2DA571E-0B71-D223-166C-DB1972E15103}"/>
              </a:ext>
            </a:extLst>
          </p:cNvPr>
          <p:cNvSpPr>
            <a:spLocks noGrp="1"/>
          </p:cNvSpPr>
          <p:nvPr>
            <p:ph type="sldNum" sz="quarter" idx="12"/>
          </p:nvPr>
        </p:nvSpPr>
        <p:spPr/>
        <p:txBody>
          <a:bodyPr/>
          <a:lstStyle/>
          <a:p>
            <a:fld id="{34ABD524-A2CB-8949-9637-09A94684664F}" type="slidenum">
              <a:rPr lang="en-US" smtClean="0"/>
              <a:t>‹#›</a:t>
            </a:fld>
            <a:endParaRPr lang="en-US" dirty="0"/>
          </a:p>
        </p:txBody>
      </p:sp>
    </p:spTree>
    <p:extLst>
      <p:ext uri="{BB962C8B-B14F-4D97-AF65-F5344CB8AC3E}">
        <p14:creationId xmlns:p14="http://schemas.microsoft.com/office/powerpoint/2010/main" val="3930909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6F0B2-7F18-F280-FE30-6F9C7F31D14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0FAA363C-0FA7-E45E-35B1-30612ECE3922}"/>
              </a:ext>
            </a:extLst>
          </p:cNvPr>
          <p:cNvSpPr>
            <a:spLocks noGrp="1"/>
          </p:cNvSpPr>
          <p:nvPr>
            <p:ph type="dt" sz="half" idx="10"/>
          </p:nvPr>
        </p:nvSpPr>
        <p:spPr/>
        <p:txBody>
          <a:bodyPr/>
          <a:lstStyle/>
          <a:p>
            <a:fld id="{91D2AE9A-3C97-C64E-A963-F990E7734D5D}" type="datetimeFigureOut">
              <a:rPr lang="en-US" smtClean="0"/>
              <a:t>5/1/2026</a:t>
            </a:fld>
            <a:endParaRPr lang="en-US" dirty="0"/>
          </a:p>
        </p:txBody>
      </p:sp>
      <p:sp>
        <p:nvSpPr>
          <p:cNvPr id="4" name="Footer Placeholder 3">
            <a:extLst>
              <a:ext uri="{FF2B5EF4-FFF2-40B4-BE49-F238E27FC236}">
                <a16:creationId xmlns:a16="http://schemas.microsoft.com/office/drawing/2014/main" id="{1A746B49-9B63-54F5-3435-1D2D2F089C1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DFCA17A-08B3-B4DE-EE7E-3CD7B2A7608B}"/>
              </a:ext>
            </a:extLst>
          </p:cNvPr>
          <p:cNvSpPr>
            <a:spLocks noGrp="1"/>
          </p:cNvSpPr>
          <p:nvPr>
            <p:ph type="sldNum" sz="quarter" idx="12"/>
          </p:nvPr>
        </p:nvSpPr>
        <p:spPr/>
        <p:txBody>
          <a:bodyPr/>
          <a:lstStyle/>
          <a:p>
            <a:fld id="{34ABD524-A2CB-8949-9637-09A94684664F}" type="slidenum">
              <a:rPr lang="en-US" smtClean="0"/>
              <a:t>‹#›</a:t>
            </a:fld>
            <a:endParaRPr lang="en-US" dirty="0"/>
          </a:p>
        </p:txBody>
      </p:sp>
    </p:spTree>
    <p:extLst>
      <p:ext uri="{BB962C8B-B14F-4D97-AF65-F5344CB8AC3E}">
        <p14:creationId xmlns:p14="http://schemas.microsoft.com/office/powerpoint/2010/main" val="408959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06D2DB-8210-412F-AF7A-58E0173D71D3}"/>
              </a:ext>
            </a:extLst>
          </p:cNvPr>
          <p:cNvSpPr>
            <a:spLocks noGrp="1"/>
          </p:cNvSpPr>
          <p:nvPr>
            <p:ph type="dt" sz="half" idx="10"/>
          </p:nvPr>
        </p:nvSpPr>
        <p:spPr/>
        <p:txBody>
          <a:bodyPr/>
          <a:lstStyle/>
          <a:p>
            <a:fld id="{91D2AE9A-3C97-C64E-A963-F990E7734D5D}" type="datetimeFigureOut">
              <a:rPr lang="en-US" smtClean="0"/>
              <a:t>5/1/2026</a:t>
            </a:fld>
            <a:endParaRPr lang="en-US" dirty="0"/>
          </a:p>
        </p:txBody>
      </p:sp>
      <p:sp>
        <p:nvSpPr>
          <p:cNvPr id="3" name="Footer Placeholder 2">
            <a:extLst>
              <a:ext uri="{FF2B5EF4-FFF2-40B4-BE49-F238E27FC236}">
                <a16:creationId xmlns:a16="http://schemas.microsoft.com/office/drawing/2014/main" id="{A1E7FEFC-FC79-5669-257C-3BBEBFF0CA6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3881DF8-F2C1-3E05-4351-87456093DBB9}"/>
              </a:ext>
            </a:extLst>
          </p:cNvPr>
          <p:cNvSpPr>
            <a:spLocks noGrp="1"/>
          </p:cNvSpPr>
          <p:nvPr>
            <p:ph type="sldNum" sz="quarter" idx="12"/>
          </p:nvPr>
        </p:nvSpPr>
        <p:spPr/>
        <p:txBody>
          <a:bodyPr/>
          <a:lstStyle/>
          <a:p>
            <a:fld id="{34ABD524-A2CB-8949-9637-09A94684664F}" type="slidenum">
              <a:rPr lang="en-US" smtClean="0"/>
              <a:t>‹#›</a:t>
            </a:fld>
            <a:endParaRPr lang="en-US" dirty="0"/>
          </a:p>
        </p:txBody>
      </p:sp>
    </p:spTree>
    <p:extLst>
      <p:ext uri="{BB962C8B-B14F-4D97-AF65-F5344CB8AC3E}">
        <p14:creationId xmlns:p14="http://schemas.microsoft.com/office/powerpoint/2010/main" val="1938175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0D43D-3A5C-1951-FD6C-A6B52EC2EC6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C16A025-1E52-9564-81E5-70165A5105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5F9324A-2CE7-17FF-A52E-84A719922B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7885771-D86F-AF2C-3052-6609F9DD2D12}"/>
              </a:ext>
            </a:extLst>
          </p:cNvPr>
          <p:cNvSpPr>
            <a:spLocks noGrp="1"/>
          </p:cNvSpPr>
          <p:nvPr>
            <p:ph type="dt" sz="half" idx="10"/>
          </p:nvPr>
        </p:nvSpPr>
        <p:spPr/>
        <p:txBody>
          <a:bodyPr/>
          <a:lstStyle/>
          <a:p>
            <a:fld id="{91D2AE9A-3C97-C64E-A963-F990E7734D5D}" type="datetimeFigureOut">
              <a:rPr lang="en-US" smtClean="0"/>
              <a:t>5/1/2026</a:t>
            </a:fld>
            <a:endParaRPr lang="en-US" dirty="0"/>
          </a:p>
        </p:txBody>
      </p:sp>
      <p:sp>
        <p:nvSpPr>
          <p:cNvPr id="6" name="Footer Placeholder 5">
            <a:extLst>
              <a:ext uri="{FF2B5EF4-FFF2-40B4-BE49-F238E27FC236}">
                <a16:creationId xmlns:a16="http://schemas.microsoft.com/office/drawing/2014/main" id="{18C0390A-625C-9B69-40F7-016E35FDC8F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B02ED34-5DF9-62A4-0248-6A0B6CC6F2FC}"/>
              </a:ext>
            </a:extLst>
          </p:cNvPr>
          <p:cNvSpPr>
            <a:spLocks noGrp="1"/>
          </p:cNvSpPr>
          <p:nvPr>
            <p:ph type="sldNum" sz="quarter" idx="12"/>
          </p:nvPr>
        </p:nvSpPr>
        <p:spPr/>
        <p:txBody>
          <a:bodyPr/>
          <a:lstStyle/>
          <a:p>
            <a:fld id="{34ABD524-A2CB-8949-9637-09A94684664F}" type="slidenum">
              <a:rPr lang="en-US" smtClean="0"/>
              <a:t>‹#›</a:t>
            </a:fld>
            <a:endParaRPr lang="en-US" dirty="0"/>
          </a:p>
        </p:txBody>
      </p:sp>
    </p:spTree>
    <p:extLst>
      <p:ext uri="{BB962C8B-B14F-4D97-AF65-F5344CB8AC3E}">
        <p14:creationId xmlns:p14="http://schemas.microsoft.com/office/powerpoint/2010/main" val="72543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8D2DD-C8F9-9918-203B-01B8FF0BB0D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C4AF706-90F6-4699-9DB6-E504D1153A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4A92732-8F61-EAB3-411E-A84ABF3C4F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CA83852-C623-CDD6-E80A-156DCE3D0D59}"/>
              </a:ext>
            </a:extLst>
          </p:cNvPr>
          <p:cNvSpPr>
            <a:spLocks noGrp="1"/>
          </p:cNvSpPr>
          <p:nvPr>
            <p:ph type="dt" sz="half" idx="10"/>
          </p:nvPr>
        </p:nvSpPr>
        <p:spPr/>
        <p:txBody>
          <a:bodyPr/>
          <a:lstStyle/>
          <a:p>
            <a:fld id="{91D2AE9A-3C97-C64E-A963-F990E7734D5D}" type="datetimeFigureOut">
              <a:rPr lang="en-US" smtClean="0"/>
              <a:t>5/1/2026</a:t>
            </a:fld>
            <a:endParaRPr lang="en-US" dirty="0"/>
          </a:p>
        </p:txBody>
      </p:sp>
      <p:sp>
        <p:nvSpPr>
          <p:cNvPr id="6" name="Footer Placeholder 5">
            <a:extLst>
              <a:ext uri="{FF2B5EF4-FFF2-40B4-BE49-F238E27FC236}">
                <a16:creationId xmlns:a16="http://schemas.microsoft.com/office/drawing/2014/main" id="{7F1B2787-E418-879E-8F04-B248056448D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8B11B10-9D1E-7F1D-483F-2AB551E78C57}"/>
              </a:ext>
            </a:extLst>
          </p:cNvPr>
          <p:cNvSpPr>
            <a:spLocks noGrp="1"/>
          </p:cNvSpPr>
          <p:nvPr>
            <p:ph type="sldNum" sz="quarter" idx="12"/>
          </p:nvPr>
        </p:nvSpPr>
        <p:spPr/>
        <p:txBody>
          <a:bodyPr/>
          <a:lstStyle/>
          <a:p>
            <a:fld id="{34ABD524-A2CB-8949-9637-09A94684664F}" type="slidenum">
              <a:rPr lang="en-US" smtClean="0"/>
              <a:t>‹#›</a:t>
            </a:fld>
            <a:endParaRPr lang="en-US" dirty="0"/>
          </a:p>
        </p:txBody>
      </p:sp>
    </p:spTree>
    <p:extLst>
      <p:ext uri="{BB962C8B-B14F-4D97-AF65-F5344CB8AC3E}">
        <p14:creationId xmlns:p14="http://schemas.microsoft.com/office/powerpoint/2010/main" val="393265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F77765-002F-92B0-CB27-90CC6E8840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4A7E7D9-3330-D519-7F33-38E06CAC08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157C982-1531-741E-032B-F853EE2850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1D2AE9A-3C97-C64E-A963-F990E7734D5D}" type="datetimeFigureOut">
              <a:rPr lang="en-US" smtClean="0"/>
              <a:t>5/1/2026</a:t>
            </a:fld>
            <a:endParaRPr lang="en-US" dirty="0"/>
          </a:p>
        </p:txBody>
      </p:sp>
      <p:sp>
        <p:nvSpPr>
          <p:cNvPr id="5" name="Footer Placeholder 4">
            <a:extLst>
              <a:ext uri="{FF2B5EF4-FFF2-40B4-BE49-F238E27FC236}">
                <a16:creationId xmlns:a16="http://schemas.microsoft.com/office/drawing/2014/main" id="{AD99E495-152C-454B-6080-0CF4476291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20724DCD-84AC-BDAF-EA38-F31385AF03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4ABD524-A2CB-8949-9637-09A94684664F}" type="slidenum">
              <a:rPr lang="en-US" smtClean="0"/>
              <a:t>‹#›</a:t>
            </a:fld>
            <a:endParaRPr lang="en-US" dirty="0"/>
          </a:p>
        </p:txBody>
      </p:sp>
    </p:spTree>
    <p:extLst>
      <p:ext uri="{BB962C8B-B14F-4D97-AF65-F5344CB8AC3E}">
        <p14:creationId xmlns:p14="http://schemas.microsoft.com/office/powerpoint/2010/main" val="6070762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8" Type="http://schemas.openxmlformats.org/officeDocument/2006/relationships/image" Target="../media/image27.emf"/><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25.png"/><Relationship Id="rId7" Type="http://schemas.microsoft.com/office/2007/relationships/hdphoto" Target="../media/hdphoto3.wdp"/><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notesSlide" Target="../notesSlides/notesSlide4.xml"/><Relationship Id="rId16" Type="http://schemas.openxmlformats.org/officeDocument/2006/relationships/image" Target="../media/image34.png"/><Relationship Id="rId20"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29.png"/><Relationship Id="rId5" Type="http://schemas.openxmlformats.org/officeDocument/2006/relationships/image" Target="../media/image12.jpeg"/><Relationship Id="rId15" Type="http://schemas.openxmlformats.org/officeDocument/2006/relationships/image" Target="../media/image33.png"/><Relationship Id="rId10" Type="http://schemas.microsoft.com/office/2007/relationships/hdphoto" Target="../media/hdphoto4.wdp"/><Relationship Id="rId19" Type="http://schemas.openxmlformats.org/officeDocument/2006/relationships/image" Target="../media/image37.png"/><Relationship Id="rId4" Type="http://schemas.microsoft.com/office/2007/relationships/hdphoto" Target="../media/hdphoto2.wdp"/><Relationship Id="rId9" Type="http://schemas.openxmlformats.org/officeDocument/2006/relationships/image" Target="../media/image28.png"/><Relationship Id="rId14"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9.png"/><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10" Type="http://schemas.openxmlformats.org/officeDocument/2006/relationships/image" Target="../media/image43.png"/><Relationship Id="rId4" Type="http://schemas.openxmlformats.org/officeDocument/2006/relationships/image" Target="../media/image10.png"/><Relationship Id="rId9" Type="http://schemas.openxmlformats.org/officeDocument/2006/relationships/image" Target="../media/image4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21.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 Id="rId14" Type="http://schemas.openxmlformats.org/officeDocument/2006/relationships/image" Target="../media/image7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6.png"/><Relationship Id="rId7" Type="http://schemas.openxmlformats.org/officeDocument/2006/relationships/image" Target="../media/image7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4.png"/><Relationship Id="rId4" Type="http://schemas.openxmlformats.org/officeDocument/2006/relationships/image" Target="../media/image77.png"/><Relationship Id="rId9" Type="http://schemas.openxmlformats.org/officeDocument/2006/relationships/image" Target="../media/image81.png"/></Relationships>
</file>

<file path=ppt/slides/_rels/slide24.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82.png"/><Relationship Id="rId7"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 Id="rId9" Type="http://schemas.openxmlformats.org/officeDocument/2006/relationships/image" Target="../media/image10.png"/></Relationships>
</file>

<file path=ppt/slides/_rels/slide25.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 Id="rId9" Type="http://schemas.openxmlformats.org/officeDocument/2006/relationships/image" Target="../media/image93.png"/></Relationships>
</file>

<file path=ppt/slides/_rels/slide2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 Id="rId9"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04.png"/></Relationships>
</file>

<file path=ppt/slides/_rels/slide2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2.jpe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image" Target="../media/image2.sv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0">
            <a:extLst>
              <a:ext uri="{FF2B5EF4-FFF2-40B4-BE49-F238E27FC236}">
                <a16:creationId xmlns:a16="http://schemas.microsoft.com/office/drawing/2014/main" id="{36C8A9BA-AC54-B353-6C46-B281C8BBD49E}"/>
              </a:ext>
            </a:extLst>
          </p:cNvPr>
          <p:cNvSpPr/>
          <p:nvPr/>
        </p:nvSpPr>
        <p:spPr>
          <a:xfrm>
            <a:off x="0" y="0"/>
            <a:ext cx="12191695" cy="6858000"/>
          </a:xfrm>
          <a:prstGeom prst="rect">
            <a:avLst/>
          </a:prstGeom>
          <a:solidFill>
            <a:srgbClr val="2D80F9"/>
          </a:solidFill>
          <a:ln/>
        </p:spPr>
        <p:txBody>
          <a:bodyPr/>
          <a:lstStyle/>
          <a:p>
            <a:endParaRPr lang="en-US" dirty="0"/>
          </a:p>
        </p:txBody>
      </p:sp>
      <p:sp>
        <p:nvSpPr>
          <p:cNvPr id="5" name="Shape 1">
            <a:extLst>
              <a:ext uri="{FF2B5EF4-FFF2-40B4-BE49-F238E27FC236}">
                <a16:creationId xmlns:a16="http://schemas.microsoft.com/office/drawing/2014/main" id="{A5530F05-0074-9ABE-BE6D-5C1263DED753}"/>
              </a:ext>
            </a:extLst>
          </p:cNvPr>
          <p:cNvSpPr/>
          <p:nvPr/>
        </p:nvSpPr>
        <p:spPr>
          <a:xfrm>
            <a:off x="0" y="0"/>
            <a:ext cx="12191695" cy="6858000"/>
          </a:xfrm>
          <a:prstGeom prst="rect">
            <a:avLst/>
          </a:prstGeom>
          <a:solidFill>
            <a:srgbClr val="2D80F9"/>
          </a:solidFill>
          <a:ln/>
        </p:spPr>
        <p:txBody>
          <a:bodyPr/>
          <a:lstStyle/>
          <a:p>
            <a:endParaRPr lang="en-US" dirty="0"/>
          </a:p>
        </p:txBody>
      </p:sp>
      <p:sp>
        <p:nvSpPr>
          <p:cNvPr id="6" name="Shape 7">
            <a:extLst>
              <a:ext uri="{FF2B5EF4-FFF2-40B4-BE49-F238E27FC236}">
                <a16:creationId xmlns:a16="http://schemas.microsoft.com/office/drawing/2014/main" id="{0E8A41F4-3271-F27F-98B8-2182F3BB25BB}"/>
              </a:ext>
            </a:extLst>
          </p:cNvPr>
          <p:cNvSpPr/>
          <p:nvPr/>
        </p:nvSpPr>
        <p:spPr>
          <a:xfrm>
            <a:off x="914400" y="2752344"/>
            <a:ext cx="609905" cy="75895"/>
          </a:xfrm>
          <a:prstGeom prst="rect">
            <a:avLst/>
          </a:prstGeom>
          <a:solidFill>
            <a:srgbClr val="FFFFFF"/>
          </a:solidFill>
          <a:ln/>
        </p:spPr>
        <p:txBody>
          <a:bodyPr/>
          <a:lstStyle/>
          <a:p>
            <a:endParaRPr lang="en-US" dirty="0"/>
          </a:p>
        </p:txBody>
      </p:sp>
      <p:sp>
        <p:nvSpPr>
          <p:cNvPr id="9" name="Text 10">
            <a:extLst>
              <a:ext uri="{FF2B5EF4-FFF2-40B4-BE49-F238E27FC236}">
                <a16:creationId xmlns:a16="http://schemas.microsoft.com/office/drawing/2014/main" id="{237EB14E-8182-8250-78A9-737A8EDCDD9A}"/>
              </a:ext>
            </a:extLst>
          </p:cNvPr>
          <p:cNvSpPr txBox="1"/>
          <p:nvPr/>
        </p:nvSpPr>
        <p:spPr>
          <a:xfrm>
            <a:off x="914400" y="3076956"/>
            <a:ext cx="6277356" cy="962863"/>
          </a:xfrm>
          <a:prstGeom prst="rect">
            <a:avLst/>
          </a:prstGeom>
          <a:noFill/>
          <a:ln/>
        </p:spPr>
        <p:txBody>
          <a:bodyPr wrap="square" lIns="0" tIns="0" rIns="0" bIns="0" rtlCol="0" anchor="ctr"/>
          <a:lstStyle/>
          <a:p>
            <a:pPr marL="0" indent="0" algn="l">
              <a:buNone/>
            </a:pPr>
            <a:r>
              <a:rPr lang="en-US" sz="5400" b="1" dirty="0">
                <a:solidFill>
                  <a:srgbClr val="FFFFFF"/>
                </a:solidFill>
                <a:latin typeface="Poppins" pitchFamily="34" charset="0"/>
                <a:ea typeface="Poppins" pitchFamily="34" charset="-122"/>
                <a:cs typeface="Poppins" pitchFamily="34" charset="-120"/>
              </a:rPr>
              <a:t>Brand Guidelines</a:t>
            </a:r>
            <a:endParaRPr lang="en-US" sz="5400" dirty="0"/>
          </a:p>
        </p:txBody>
      </p:sp>
      <p:sp>
        <p:nvSpPr>
          <p:cNvPr id="10" name="Text 11">
            <a:extLst>
              <a:ext uri="{FF2B5EF4-FFF2-40B4-BE49-F238E27FC236}">
                <a16:creationId xmlns:a16="http://schemas.microsoft.com/office/drawing/2014/main" id="{DBCA7A65-C595-B67F-466C-9CCB9FBB7841}"/>
              </a:ext>
            </a:extLst>
          </p:cNvPr>
          <p:cNvSpPr txBox="1"/>
          <p:nvPr/>
        </p:nvSpPr>
        <p:spPr>
          <a:xfrm>
            <a:off x="914400" y="4143146"/>
            <a:ext cx="5468112" cy="534010"/>
          </a:xfrm>
          <a:prstGeom prst="rect">
            <a:avLst/>
          </a:prstGeom>
          <a:noFill/>
          <a:ln/>
        </p:spPr>
        <p:txBody>
          <a:bodyPr wrap="square" lIns="0" tIns="0" rIns="0" bIns="0" rtlCol="0" anchor="ctr"/>
          <a:lstStyle/>
          <a:p>
            <a:pPr marL="0" indent="0" algn="l">
              <a:buNone/>
            </a:pPr>
            <a:r>
              <a:rPr lang="en-US" sz="1500" dirty="0">
                <a:solidFill>
                  <a:srgbClr val="F3F4F6"/>
                </a:solidFill>
                <a:latin typeface="Poppins" pitchFamily="34" charset="0"/>
                <a:ea typeface="Poppins" pitchFamily="34" charset="-122"/>
                <a:cs typeface="Poppins" pitchFamily="34" charset="-120"/>
              </a:rPr>
              <a:t>A comprehensive guide to the visual identity, usage, and communication standards of the Ebix brand.</a:t>
            </a:r>
            <a:endParaRPr lang="en-US" sz="1500" dirty="0"/>
          </a:p>
        </p:txBody>
      </p:sp>
      <p:sp>
        <p:nvSpPr>
          <p:cNvPr id="11" name="Text 12">
            <a:extLst>
              <a:ext uri="{FF2B5EF4-FFF2-40B4-BE49-F238E27FC236}">
                <a16:creationId xmlns:a16="http://schemas.microsoft.com/office/drawing/2014/main" id="{8F59FDA1-4ECC-374B-1116-1B6E2000663C}"/>
              </a:ext>
            </a:extLst>
          </p:cNvPr>
          <p:cNvSpPr txBox="1"/>
          <p:nvPr/>
        </p:nvSpPr>
        <p:spPr>
          <a:xfrm>
            <a:off x="914400" y="5591556"/>
            <a:ext cx="1014984" cy="191110"/>
          </a:xfrm>
          <a:prstGeom prst="rect">
            <a:avLst/>
          </a:prstGeom>
          <a:noFill/>
          <a:ln/>
        </p:spPr>
        <p:txBody>
          <a:bodyPr wrap="square" lIns="0" tIns="0" rIns="0" bIns="0" rtlCol="0" anchor="ctr"/>
          <a:lstStyle/>
          <a:p>
            <a:pPr marL="0" indent="0" algn="l">
              <a:buNone/>
            </a:pPr>
            <a:r>
              <a:rPr lang="en-US" sz="1000" dirty="0">
                <a:solidFill>
                  <a:srgbClr val="E5E7EB"/>
                </a:solidFill>
                <a:latin typeface="Poppins" pitchFamily="34" charset="0"/>
                <a:ea typeface="Poppins" pitchFamily="34" charset="-122"/>
                <a:cs typeface="Poppins" pitchFamily="34" charset="-120"/>
              </a:rPr>
              <a:t>VERSION </a:t>
            </a:r>
            <a:r>
              <a:rPr lang="en-US" sz="1000" dirty="0" smtClean="0">
                <a:solidFill>
                  <a:srgbClr val="E5E7EB"/>
                </a:solidFill>
                <a:latin typeface="Poppins" pitchFamily="34" charset="0"/>
                <a:ea typeface="Poppins" pitchFamily="34" charset="-122"/>
                <a:cs typeface="Poppins" pitchFamily="34" charset="-120"/>
              </a:rPr>
              <a:t>1.1</a:t>
            </a:r>
            <a:endParaRPr lang="en-US" sz="1000" dirty="0"/>
          </a:p>
        </p:txBody>
      </p:sp>
      <p:grpSp>
        <p:nvGrpSpPr>
          <p:cNvPr id="2" name="Group 1"/>
          <p:cNvGrpSpPr/>
          <p:nvPr/>
        </p:nvGrpSpPr>
        <p:grpSpPr>
          <a:xfrm>
            <a:off x="1955521" y="5591556"/>
            <a:ext cx="1724556" cy="191110"/>
            <a:chOff x="2127809" y="5591556"/>
            <a:chExt cx="1724556" cy="191110"/>
          </a:xfrm>
        </p:grpSpPr>
        <p:sp>
          <p:nvSpPr>
            <p:cNvPr id="7" name="Shape 8">
              <a:extLst>
                <a:ext uri="{FF2B5EF4-FFF2-40B4-BE49-F238E27FC236}">
                  <a16:creationId xmlns:a16="http://schemas.microsoft.com/office/drawing/2014/main" id="{55C3B600-C11B-6EB6-B38F-7DC9DDF76F1E}"/>
                </a:ext>
              </a:extLst>
            </p:cNvPr>
            <p:cNvSpPr/>
            <p:nvPr/>
          </p:nvSpPr>
          <p:spPr>
            <a:xfrm>
              <a:off x="2127809" y="5667909"/>
              <a:ext cx="38405" cy="38405"/>
            </a:xfrm>
            <a:prstGeom prst="roundRect">
              <a:avLst>
                <a:gd name="adj" fmla="val 2380940"/>
              </a:avLst>
            </a:prstGeom>
            <a:solidFill>
              <a:srgbClr val="FFFFFF"/>
            </a:solidFill>
            <a:ln/>
          </p:spPr>
          <p:txBody>
            <a:bodyPr/>
            <a:lstStyle/>
            <a:p>
              <a:endParaRPr lang="en-US" dirty="0"/>
            </a:p>
          </p:txBody>
        </p:sp>
        <p:sp>
          <p:nvSpPr>
            <p:cNvPr id="12" name="Text 13">
              <a:extLst>
                <a:ext uri="{FF2B5EF4-FFF2-40B4-BE49-F238E27FC236}">
                  <a16:creationId xmlns:a16="http://schemas.microsoft.com/office/drawing/2014/main" id="{37E38688-54AB-D98C-D320-8DD2D5B45F18}"/>
                </a:ext>
              </a:extLst>
            </p:cNvPr>
            <p:cNvSpPr txBox="1"/>
            <p:nvPr/>
          </p:nvSpPr>
          <p:spPr>
            <a:xfrm>
              <a:off x="2233879" y="5591556"/>
              <a:ext cx="1618486" cy="191110"/>
            </a:xfrm>
            <a:prstGeom prst="rect">
              <a:avLst/>
            </a:prstGeom>
            <a:noFill/>
            <a:ln/>
          </p:spPr>
          <p:txBody>
            <a:bodyPr wrap="square" lIns="0" tIns="0" rIns="0" bIns="0" rtlCol="0" anchor="ctr"/>
            <a:lstStyle/>
            <a:p>
              <a:pPr marL="0" indent="0" algn="l">
                <a:buNone/>
              </a:pPr>
              <a:r>
                <a:rPr lang="en-US" sz="1000" dirty="0" smtClean="0">
                  <a:solidFill>
                    <a:srgbClr val="E5E7EB"/>
                  </a:solidFill>
                  <a:latin typeface="Poppins" pitchFamily="34" charset="0"/>
                  <a:ea typeface="Poppins" pitchFamily="34" charset="-122"/>
                  <a:cs typeface="Poppins" pitchFamily="34" charset="-120"/>
                </a:rPr>
                <a:t>Last Update April 2026</a:t>
              </a:r>
              <a:endParaRPr lang="en-US" sz="1000" dirty="0"/>
            </a:p>
          </p:txBody>
        </p:sp>
      </p:grpSp>
      <p:grpSp>
        <p:nvGrpSpPr>
          <p:cNvPr id="17" name="Group 16"/>
          <p:cNvGrpSpPr/>
          <p:nvPr/>
        </p:nvGrpSpPr>
        <p:grpSpPr>
          <a:xfrm>
            <a:off x="3972230" y="5591556"/>
            <a:ext cx="1313000" cy="191110"/>
            <a:chOff x="3972230" y="5591556"/>
            <a:chExt cx="1313000" cy="191110"/>
          </a:xfrm>
        </p:grpSpPr>
        <p:sp>
          <p:nvSpPr>
            <p:cNvPr id="8" name="Shape 9">
              <a:extLst>
                <a:ext uri="{FF2B5EF4-FFF2-40B4-BE49-F238E27FC236}">
                  <a16:creationId xmlns:a16="http://schemas.microsoft.com/office/drawing/2014/main" id="{C547E4CA-314F-6F3B-6672-BCBDF57635DF}"/>
                </a:ext>
              </a:extLst>
            </p:cNvPr>
            <p:cNvSpPr/>
            <p:nvPr/>
          </p:nvSpPr>
          <p:spPr>
            <a:xfrm>
              <a:off x="3972230" y="5667909"/>
              <a:ext cx="38405" cy="38405"/>
            </a:xfrm>
            <a:prstGeom prst="roundRect">
              <a:avLst>
                <a:gd name="adj" fmla="val 2380940"/>
              </a:avLst>
            </a:prstGeom>
            <a:solidFill>
              <a:srgbClr val="FFFFFF"/>
            </a:solidFill>
            <a:ln/>
          </p:spPr>
          <p:txBody>
            <a:bodyPr/>
            <a:lstStyle/>
            <a:p>
              <a:endParaRPr lang="en-US" dirty="0"/>
            </a:p>
          </p:txBody>
        </p:sp>
        <p:sp>
          <p:nvSpPr>
            <p:cNvPr id="13" name="Text 14">
              <a:extLst>
                <a:ext uri="{FF2B5EF4-FFF2-40B4-BE49-F238E27FC236}">
                  <a16:creationId xmlns:a16="http://schemas.microsoft.com/office/drawing/2014/main" id="{04D9C3D5-3120-BDF8-9A5A-A51673715E27}"/>
                </a:ext>
              </a:extLst>
            </p:cNvPr>
            <p:cNvSpPr txBox="1"/>
            <p:nvPr/>
          </p:nvSpPr>
          <p:spPr>
            <a:xfrm>
              <a:off x="4089195" y="5591556"/>
              <a:ext cx="1196035" cy="191110"/>
            </a:xfrm>
            <a:prstGeom prst="rect">
              <a:avLst/>
            </a:prstGeom>
            <a:noFill/>
            <a:ln/>
          </p:spPr>
          <p:txBody>
            <a:bodyPr wrap="square" lIns="0" tIns="0" rIns="0" bIns="0" rtlCol="0" anchor="ctr"/>
            <a:lstStyle/>
            <a:p>
              <a:pPr marL="0" indent="0" algn="l">
                <a:buNone/>
              </a:pPr>
              <a:r>
                <a:rPr lang="en-US" sz="1000" dirty="0">
                  <a:solidFill>
                    <a:srgbClr val="E5E7EB"/>
                  </a:solidFill>
                  <a:latin typeface="Poppins" pitchFamily="34" charset="0"/>
                  <a:ea typeface="Poppins" pitchFamily="34" charset="-122"/>
                  <a:cs typeface="Poppins" pitchFamily="34" charset="-120"/>
                </a:rPr>
                <a:t>CONFIDENTIAL</a:t>
              </a:r>
              <a:endParaRPr lang="en-US" sz="1000" dirty="0"/>
            </a:p>
          </p:txBody>
        </p:sp>
      </p:grpSp>
      <p:sp>
        <p:nvSpPr>
          <p:cNvPr id="14" name="Shape 15">
            <a:extLst>
              <a:ext uri="{FF2B5EF4-FFF2-40B4-BE49-F238E27FC236}">
                <a16:creationId xmlns:a16="http://schemas.microsoft.com/office/drawing/2014/main" id="{33614518-9EEC-AD12-A95B-E57D5C8CD559}"/>
              </a:ext>
            </a:extLst>
          </p:cNvPr>
          <p:cNvSpPr/>
          <p:nvPr/>
        </p:nvSpPr>
        <p:spPr>
          <a:xfrm>
            <a:off x="0" y="0"/>
            <a:ext cx="114300" cy="4572000"/>
          </a:xfrm>
          <a:prstGeom prst="rect">
            <a:avLst/>
          </a:prstGeom>
          <a:solidFill>
            <a:schemeClr val="bg1"/>
          </a:solidFill>
          <a:ln/>
        </p:spPr>
        <p:txBody>
          <a:bodyPr/>
          <a:lstStyle/>
          <a:p>
            <a:endParaRPr lang="en-US" dirty="0"/>
          </a:p>
        </p:txBody>
      </p:sp>
      <p:sp>
        <p:nvSpPr>
          <p:cNvPr id="15" name="Shape 16">
            <a:extLst>
              <a:ext uri="{FF2B5EF4-FFF2-40B4-BE49-F238E27FC236}">
                <a16:creationId xmlns:a16="http://schemas.microsoft.com/office/drawing/2014/main" id="{40BF8572-1B47-AA01-CE8F-5D6318EA916C}"/>
              </a:ext>
            </a:extLst>
          </p:cNvPr>
          <p:cNvSpPr/>
          <p:nvPr/>
        </p:nvSpPr>
        <p:spPr>
          <a:xfrm>
            <a:off x="0" y="4572000"/>
            <a:ext cx="114300" cy="2286000"/>
          </a:xfrm>
          <a:prstGeom prst="rect">
            <a:avLst/>
          </a:prstGeom>
          <a:solidFill>
            <a:srgbClr val="FF6A39"/>
          </a:solidFill>
          <a:ln/>
        </p:spPr>
        <p:txBody>
          <a:bodyPr/>
          <a:lstStyle/>
          <a:p>
            <a:endParaRPr lang="en-US" dirty="0"/>
          </a:p>
        </p:txBody>
      </p:sp>
      <p:pic>
        <p:nvPicPr>
          <p:cNvPr id="16" name="Graphic 15">
            <a:extLst>
              <a:ext uri="{FF2B5EF4-FFF2-40B4-BE49-F238E27FC236}">
                <a16:creationId xmlns:a16="http://schemas.microsoft.com/office/drawing/2014/main" id="{E2DD5530-1202-7EC4-48E6-34622C08AE5D}"/>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772587" y="858095"/>
            <a:ext cx="1428020" cy="1167164"/>
          </a:xfrm>
          <a:prstGeom prst="rect">
            <a:avLst/>
          </a:prstGeom>
        </p:spPr>
      </p:pic>
      <p:pic>
        <p:nvPicPr>
          <p:cNvPr id="3" name="Picture 2">
            <a:extLst>
              <a:ext uri="{FF2B5EF4-FFF2-40B4-BE49-F238E27FC236}">
                <a16:creationId xmlns:a16="http://schemas.microsoft.com/office/drawing/2014/main" id="{9DF5BDF6-F082-4572-6693-D6EBA622782F}"/>
              </a:ext>
            </a:extLst>
          </p:cNvPr>
          <p:cNvPicPr>
            <a:picLocks noChangeAspect="1"/>
          </p:cNvPicPr>
          <p:nvPr/>
        </p:nvPicPr>
        <p:blipFill>
          <a:blip r:embed="rId4"/>
          <a:stretch>
            <a:fillRect/>
          </a:stretch>
        </p:blipFill>
        <p:spPr>
          <a:xfrm>
            <a:off x="6084416" y="0"/>
            <a:ext cx="7125088" cy="6858000"/>
          </a:xfrm>
          <a:prstGeom prst="rect">
            <a:avLst/>
          </a:prstGeom>
        </p:spPr>
      </p:pic>
    </p:spTree>
    <p:extLst>
      <p:ext uri="{BB962C8B-B14F-4D97-AF65-F5344CB8AC3E}">
        <p14:creationId xmlns:p14="http://schemas.microsoft.com/office/powerpoint/2010/main" val="27231411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83413-2F1F-A662-A4DB-97F99D7846DC}"/>
            </a:ext>
          </a:extLst>
        </p:cNvPr>
        <p:cNvGrpSpPr/>
        <p:nvPr/>
      </p:nvGrpSpPr>
      <p:grpSpPr>
        <a:xfrm>
          <a:off x="0" y="0"/>
          <a:ext cx="0" cy="0"/>
          <a:chOff x="0" y="0"/>
          <a:chExt cx="0" cy="0"/>
        </a:xfrm>
      </p:grpSpPr>
      <p:sp>
        <p:nvSpPr>
          <p:cNvPr id="103" name="Shape 3">
            <a:extLst>
              <a:ext uri="{FF2B5EF4-FFF2-40B4-BE49-F238E27FC236}">
                <a16:creationId xmlns:a16="http://schemas.microsoft.com/office/drawing/2014/main" id="{F90211DA-0BC2-54E2-A56A-86E5E5ED7F49}"/>
              </a:ext>
            </a:extLst>
          </p:cNvPr>
          <p:cNvSpPr/>
          <p:nvPr/>
        </p:nvSpPr>
        <p:spPr>
          <a:xfrm>
            <a:off x="620415" y="461772"/>
            <a:ext cx="875995" cy="228600"/>
          </a:xfrm>
          <a:prstGeom prst="roundRect">
            <a:avLst>
              <a:gd name="adj" fmla="val 50000"/>
            </a:avLst>
          </a:prstGeom>
          <a:solidFill>
            <a:srgbClr val="111827"/>
          </a:solidFill>
          <a:ln/>
        </p:spPr>
        <p:txBody>
          <a:bodyPr/>
          <a:lstStyle/>
          <a:p>
            <a:endParaRPr lang="en-US" dirty="0"/>
          </a:p>
        </p:txBody>
      </p:sp>
      <p:sp>
        <p:nvSpPr>
          <p:cNvPr id="4" name="Shape 2">
            <a:extLst>
              <a:ext uri="{FF2B5EF4-FFF2-40B4-BE49-F238E27FC236}">
                <a16:creationId xmlns:a16="http://schemas.microsoft.com/office/drawing/2014/main" id="{3E0A065C-93FA-27B1-8829-0AEF987FF44E}"/>
              </a:ext>
            </a:extLst>
          </p:cNvPr>
          <p:cNvSpPr/>
          <p:nvPr/>
        </p:nvSpPr>
        <p:spPr>
          <a:xfrm>
            <a:off x="0" y="1295705"/>
            <a:ext cx="12191695" cy="9144"/>
          </a:xfrm>
          <a:prstGeom prst="rect">
            <a:avLst/>
          </a:prstGeom>
          <a:solidFill>
            <a:srgbClr val="F3F4F6"/>
          </a:solidFill>
          <a:ln/>
        </p:spPr>
        <p:txBody>
          <a:bodyPr/>
          <a:lstStyle/>
          <a:p>
            <a:endParaRPr lang="en-US" dirty="0"/>
          </a:p>
        </p:txBody>
      </p:sp>
      <p:sp>
        <p:nvSpPr>
          <p:cNvPr id="6" name="Text 4">
            <a:extLst>
              <a:ext uri="{FF2B5EF4-FFF2-40B4-BE49-F238E27FC236}">
                <a16:creationId xmlns:a16="http://schemas.microsoft.com/office/drawing/2014/main" id="{12C92F54-CC94-1733-588B-9F123EC1A671}"/>
              </a:ext>
            </a:extLst>
          </p:cNvPr>
          <p:cNvSpPr txBox="1"/>
          <p:nvPr/>
        </p:nvSpPr>
        <p:spPr>
          <a:xfrm>
            <a:off x="681222" y="473888"/>
            <a:ext cx="754381" cy="204368"/>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03</a:t>
            </a:r>
            <a:endParaRPr lang="en-US" sz="900" dirty="0"/>
          </a:p>
        </p:txBody>
      </p:sp>
      <p:sp>
        <p:nvSpPr>
          <p:cNvPr id="7" name="Text 5">
            <a:extLst>
              <a:ext uri="{FF2B5EF4-FFF2-40B4-BE49-F238E27FC236}">
                <a16:creationId xmlns:a16="http://schemas.microsoft.com/office/drawing/2014/main" id="{D6AE7B6D-5470-D2E8-55E7-C8E6F0D5ECD9}"/>
              </a:ext>
            </a:extLst>
          </p:cNvPr>
          <p:cNvSpPr txBox="1"/>
          <p:nvPr/>
        </p:nvSpPr>
        <p:spPr>
          <a:xfrm>
            <a:off x="1597457" y="474968"/>
            <a:ext cx="1110082" cy="191110"/>
          </a:xfrm>
          <a:prstGeom prst="rect">
            <a:avLst/>
          </a:prstGeom>
          <a:noFill/>
          <a:ln/>
        </p:spPr>
        <p:txBody>
          <a:bodyPr wrap="square" lIns="0" tIns="0" rIns="0" bIns="0" rtlCol="0" anchor="ctr"/>
          <a:lstStyle/>
          <a:p>
            <a:pPr marL="0" indent="0" algn="l">
              <a:buNone/>
            </a:pPr>
            <a:r>
              <a:rPr lang="en-US" sz="1000" dirty="0">
                <a:solidFill>
                  <a:srgbClr val="9CA3AF"/>
                </a:solidFill>
                <a:latin typeface="Poppins" pitchFamily="34" charset="0"/>
                <a:ea typeface="Poppins" pitchFamily="34" charset="-122"/>
                <a:cs typeface="Poppins" pitchFamily="34" charset="-120"/>
              </a:rPr>
              <a:t>CO-BRANDING</a:t>
            </a:r>
            <a:endParaRPr lang="en-US" sz="1000" dirty="0"/>
          </a:p>
        </p:txBody>
      </p:sp>
      <p:sp>
        <p:nvSpPr>
          <p:cNvPr id="8" name="Text 6">
            <a:extLst>
              <a:ext uri="{FF2B5EF4-FFF2-40B4-BE49-F238E27FC236}">
                <a16:creationId xmlns:a16="http://schemas.microsoft.com/office/drawing/2014/main" id="{52D1AD8E-E45B-7F1A-7F42-86A35EFE1CB6}"/>
              </a:ext>
            </a:extLst>
          </p:cNvPr>
          <p:cNvSpPr txBox="1"/>
          <p:nvPr/>
        </p:nvSpPr>
        <p:spPr>
          <a:xfrm>
            <a:off x="609905" y="705002"/>
            <a:ext cx="5134356"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Brand Architecture Overview</a:t>
            </a:r>
            <a:endParaRPr lang="en-US" sz="2700" dirty="0"/>
          </a:p>
        </p:txBody>
      </p:sp>
      <p:sp>
        <p:nvSpPr>
          <p:cNvPr id="9" name="Text 7">
            <a:extLst>
              <a:ext uri="{FF2B5EF4-FFF2-40B4-BE49-F238E27FC236}">
                <a16:creationId xmlns:a16="http://schemas.microsoft.com/office/drawing/2014/main" id="{6AC05868-E8FB-E56E-4615-35203BC5892E}"/>
              </a:ext>
            </a:extLst>
          </p:cNvPr>
          <p:cNvSpPr txBox="1"/>
          <p:nvPr/>
        </p:nvSpPr>
        <p:spPr>
          <a:xfrm>
            <a:off x="7930591" y="852677"/>
            <a:ext cx="3758184" cy="191110"/>
          </a:xfrm>
          <a:prstGeom prst="rect">
            <a:avLst/>
          </a:prstGeom>
          <a:noFill/>
          <a:ln/>
        </p:spPr>
        <p:txBody>
          <a:bodyPr wrap="square" lIns="0" tIns="0" rIns="0" bIns="0" rtlCol="0" anchor="ctr"/>
          <a:lstStyle/>
          <a:p>
            <a:pPr marL="0" indent="0" algn="r">
              <a:buNone/>
            </a:pPr>
            <a:r>
              <a:rPr lang="en-US" sz="1000" dirty="0">
                <a:solidFill>
                  <a:srgbClr val="6B7280"/>
                </a:solidFill>
                <a:latin typeface="Poppins" pitchFamily="34" charset="0"/>
                <a:ea typeface="Poppins" pitchFamily="34" charset="-122"/>
                <a:cs typeface="Poppins" pitchFamily="34" charset="-120"/>
              </a:rPr>
              <a:t>Structured system for global presence &amp; product lines.</a:t>
            </a:r>
            <a:endParaRPr lang="en-US" sz="1000" dirty="0"/>
          </a:p>
        </p:txBody>
      </p:sp>
      <p:grpSp>
        <p:nvGrpSpPr>
          <p:cNvPr id="109" name="Group 108"/>
          <p:cNvGrpSpPr/>
          <p:nvPr/>
        </p:nvGrpSpPr>
        <p:grpSpPr>
          <a:xfrm>
            <a:off x="609905" y="-4761873"/>
            <a:ext cx="5333695" cy="4157806"/>
            <a:chOff x="609905" y="1385825"/>
            <a:chExt cx="5333695" cy="4157806"/>
          </a:xfrm>
        </p:grpSpPr>
        <p:grpSp>
          <p:nvGrpSpPr>
            <p:cNvPr id="101" name="Group 100"/>
            <p:cNvGrpSpPr/>
            <p:nvPr/>
          </p:nvGrpSpPr>
          <p:grpSpPr>
            <a:xfrm>
              <a:off x="609905" y="1385825"/>
              <a:ext cx="5333695" cy="1882057"/>
              <a:chOff x="609905" y="1385825"/>
              <a:chExt cx="5333695" cy="1882057"/>
            </a:xfrm>
          </p:grpSpPr>
          <p:sp>
            <p:nvSpPr>
              <p:cNvPr id="10" name="Shape 8">
                <a:extLst>
                  <a:ext uri="{FF2B5EF4-FFF2-40B4-BE49-F238E27FC236}">
                    <a16:creationId xmlns:a16="http://schemas.microsoft.com/office/drawing/2014/main" id="{3EDF81FB-D7A6-224D-3560-360488F96937}"/>
                  </a:ext>
                </a:extLst>
              </p:cNvPr>
              <p:cNvSpPr/>
              <p:nvPr/>
            </p:nvSpPr>
            <p:spPr>
              <a:xfrm>
                <a:off x="609905" y="1385825"/>
                <a:ext cx="5333695" cy="1875551"/>
              </a:xfrm>
              <a:prstGeom prst="roundRect">
                <a:avLst>
                  <a:gd name="adj" fmla="val 3093"/>
                </a:avLst>
              </a:prstGeom>
              <a:solidFill>
                <a:srgbClr val="F9FAFB"/>
              </a:solidFill>
              <a:ln w="12700">
                <a:solidFill>
                  <a:srgbClr val="E5E7EB"/>
                </a:solidFill>
                <a:prstDash val="solid"/>
              </a:ln>
            </p:spPr>
            <p:txBody>
              <a:bodyPr/>
              <a:lstStyle/>
              <a:p>
                <a:endParaRPr lang="en-US" dirty="0"/>
              </a:p>
            </p:txBody>
          </p:sp>
          <p:sp>
            <p:nvSpPr>
              <p:cNvPr id="11" name="Shape 9">
                <a:extLst>
                  <a:ext uri="{FF2B5EF4-FFF2-40B4-BE49-F238E27FC236}">
                    <a16:creationId xmlns:a16="http://schemas.microsoft.com/office/drawing/2014/main" id="{42203582-E1CD-CEA7-2033-5BF56469E335}"/>
                  </a:ext>
                </a:extLst>
              </p:cNvPr>
              <p:cNvSpPr/>
              <p:nvPr/>
            </p:nvSpPr>
            <p:spPr>
              <a:xfrm>
                <a:off x="619049" y="1395882"/>
                <a:ext cx="38405" cy="1872000"/>
              </a:xfrm>
              <a:prstGeom prst="rect">
                <a:avLst/>
              </a:prstGeom>
              <a:solidFill>
                <a:srgbClr val="2D80F9"/>
              </a:solidFill>
              <a:ln/>
            </p:spPr>
            <p:txBody>
              <a:bodyPr/>
              <a:lstStyle/>
              <a:p>
                <a:endParaRPr lang="en-US" dirty="0"/>
              </a:p>
            </p:txBody>
          </p:sp>
          <p:sp>
            <p:nvSpPr>
              <p:cNvPr id="12" name="Shape 10">
                <a:extLst>
                  <a:ext uri="{FF2B5EF4-FFF2-40B4-BE49-F238E27FC236}">
                    <a16:creationId xmlns:a16="http://schemas.microsoft.com/office/drawing/2014/main" id="{74A33E06-2B0D-4694-4DE8-5210D7B3186A}"/>
                  </a:ext>
                </a:extLst>
              </p:cNvPr>
              <p:cNvSpPr/>
              <p:nvPr/>
            </p:nvSpPr>
            <p:spPr>
              <a:xfrm>
                <a:off x="847649" y="1663802"/>
                <a:ext cx="882000" cy="187200"/>
              </a:xfrm>
              <a:prstGeom prst="roundRect">
                <a:avLst>
                  <a:gd name="adj" fmla="val 50000"/>
                </a:avLst>
              </a:prstGeom>
              <a:solidFill>
                <a:srgbClr val="DBEAFE"/>
              </a:solidFill>
              <a:ln/>
            </p:spPr>
            <p:txBody>
              <a:bodyPr/>
              <a:lstStyle/>
              <a:p>
                <a:pPr algn="ctr"/>
                <a:endParaRPr lang="en-US" dirty="0"/>
              </a:p>
            </p:txBody>
          </p:sp>
          <p:sp>
            <p:nvSpPr>
              <p:cNvPr id="13" name="Text 11">
                <a:extLst>
                  <a:ext uri="{FF2B5EF4-FFF2-40B4-BE49-F238E27FC236}">
                    <a16:creationId xmlns:a16="http://schemas.microsoft.com/office/drawing/2014/main" id="{4DBD3D52-F22C-9D87-84B7-76E8C653B4BC}"/>
                  </a:ext>
                </a:extLst>
              </p:cNvPr>
              <p:cNvSpPr txBox="1"/>
              <p:nvPr/>
            </p:nvSpPr>
            <p:spPr>
              <a:xfrm>
                <a:off x="928649" y="1691232"/>
                <a:ext cx="720000" cy="143561"/>
              </a:xfrm>
              <a:prstGeom prst="rect">
                <a:avLst/>
              </a:prstGeom>
              <a:noFill/>
              <a:ln/>
            </p:spPr>
            <p:txBody>
              <a:bodyPr wrap="square" lIns="0" tIns="0" rIns="0" bIns="0" rtlCol="0" anchor="ctr"/>
              <a:lstStyle/>
              <a:p>
                <a:pPr marL="0" indent="0" algn="ctr">
                  <a:buNone/>
                </a:pPr>
                <a:r>
                  <a:rPr lang="en-US" sz="800" b="1" dirty="0">
                    <a:solidFill>
                      <a:srgbClr val="2D80F9"/>
                    </a:solidFill>
                    <a:latin typeface="Poppins" pitchFamily="34" charset="0"/>
                    <a:ea typeface="Poppins" pitchFamily="34" charset="-122"/>
                    <a:cs typeface="Poppins" pitchFamily="34" charset="-120"/>
                  </a:rPr>
                  <a:t>CATEGORY 1</a:t>
                </a:r>
                <a:endParaRPr lang="en-US" sz="800" dirty="0"/>
              </a:p>
            </p:txBody>
          </p:sp>
          <p:sp>
            <p:nvSpPr>
              <p:cNvPr id="14" name="Text 12">
                <a:extLst>
                  <a:ext uri="{FF2B5EF4-FFF2-40B4-BE49-F238E27FC236}">
                    <a16:creationId xmlns:a16="http://schemas.microsoft.com/office/drawing/2014/main" id="{3992B3E9-2DFD-B02B-6641-ABDC15117A8C}"/>
                  </a:ext>
                </a:extLst>
              </p:cNvPr>
              <p:cNvSpPr txBox="1"/>
              <p:nvPr/>
            </p:nvSpPr>
            <p:spPr>
              <a:xfrm>
                <a:off x="1792748" y="1633626"/>
                <a:ext cx="2319833" cy="238658"/>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Country-Specific Brands</a:t>
                </a:r>
                <a:endParaRPr lang="en-US" sz="1300" dirty="0"/>
              </a:p>
            </p:txBody>
          </p:sp>
          <p:pic>
            <p:nvPicPr>
              <p:cNvPr id="15" name="Image 0" descr="preencoded.png">
                <a:extLst>
                  <a:ext uri="{FF2B5EF4-FFF2-40B4-BE49-F238E27FC236}">
                    <a16:creationId xmlns:a16="http://schemas.microsoft.com/office/drawing/2014/main" id="{8DD1571D-31FD-A1CE-3C12-B27CC27DA96A}"/>
                  </a:ext>
                </a:extLst>
              </p:cNvPr>
              <p:cNvPicPr>
                <a:picLocks noChangeAspect="1"/>
              </p:cNvPicPr>
              <p:nvPr/>
            </p:nvPicPr>
            <p:blipFill>
              <a:blip r:embed="rId3">
                <a:alphaModFix amt="50000"/>
                <a:extLst>
                  <a:ext uri="{BEBA8EAE-BF5A-486C-A8C5-ECC9F3942E4B}">
                    <a14:imgProps xmlns:a14="http://schemas.microsoft.com/office/drawing/2010/main">
                      <a14:imgLayer r:embed="rId4">
                        <a14:imgEffect>
                          <a14:brightnessContrast bright="-33000"/>
                        </a14:imgEffect>
                      </a14:imgLayer>
                    </a14:imgProps>
                  </a:ext>
                </a:extLst>
              </a:blip>
              <a:srcRect/>
              <a:stretch/>
            </p:blipFill>
            <p:spPr>
              <a:xfrm>
                <a:off x="5553151" y="1681175"/>
                <a:ext cx="152705" cy="152705"/>
              </a:xfrm>
              <a:prstGeom prst="rect">
                <a:avLst/>
              </a:prstGeom>
            </p:spPr>
          </p:pic>
          <p:sp>
            <p:nvSpPr>
              <p:cNvPr id="16" name="Shape 13">
                <a:extLst>
                  <a:ext uri="{FF2B5EF4-FFF2-40B4-BE49-F238E27FC236}">
                    <a16:creationId xmlns:a16="http://schemas.microsoft.com/office/drawing/2014/main" id="{FDA75461-F425-62A4-9993-C02B9B24F72A}"/>
                  </a:ext>
                </a:extLst>
              </p:cNvPr>
              <p:cNvSpPr/>
              <p:nvPr/>
            </p:nvSpPr>
            <p:spPr>
              <a:xfrm>
                <a:off x="847649" y="2043278"/>
                <a:ext cx="1619402" cy="981936"/>
              </a:xfrm>
              <a:prstGeom prst="roundRect">
                <a:avLst>
                  <a:gd name="adj" fmla="val 4167"/>
                </a:avLst>
              </a:prstGeom>
              <a:solidFill>
                <a:srgbClr val="FFFFFF"/>
              </a:solidFill>
              <a:ln w="12700">
                <a:solidFill>
                  <a:srgbClr val="E5E7EB"/>
                </a:solidFill>
                <a:prstDash val="solid"/>
              </a:ln>
            </p:spPr>
            <p:txBody>
              <a:bodyPr/>
              <a:lstStyle/>
              <a:p>
                <a:endParaRPr lang="en-US" dirty="0"/>
              </a:p>
            </p:txBody>
          </p:sp>
          <p:grpSp>
            <p:nvGrpSpPr>
              <p:cNvPr id="105" name="Group 104"/>
              <p:cNvGrpSpPr/>
              <p:nvPr/>
            </p:nvGrpSpPr>
            <p:grpSpPr>
              <a:xfrm>
                <a:off x="1104595" y="2318437"/>
                <a:ext cx="1105510" cy="431619"/>
                <a:chOff x="1135082" y="2234387"/>
                <a:chExt cx="1105510" cy="431619"/>
              </a:xfrm>
            </p:grpSpPr>
            <p:pic>
              <p:nvPicPr>
                <p:cNvPr id="17" name="Image 1" descr="preencoded.png">
                  <a:extLst>
                    <a:ext uri="{FF2B5EF4-FFF2-40B4-BE49-F238E27FC236}">
                      <a16:creationId xmlns:a16="http://schemas.microsoft.com/office/drawing/2014/main" id="{D453A8B0-F28A-1F35-D68F-233AA8AA1AA3}"/>
                    </a:ext>
                  </a:extLst>
                </p:cNvPr>
                <p:cNvPicPr>
                  <a:picLocks noChangeAspect="1"/>
                </p:cNvPicPr>
                <p:nvPr/>
              </p:nvPicPr>
              <p:blipFill>
                <a:blip r:embed="rId5"/>
                <a:srcRect t="802" b="801"/>
                <a:stretch/>
              </p:blipFill>
              <p:spPr>
                <a:xfrm>
                  <a:off x="1521562" y="2234387"/>
                  <a:ext cx="276149" cy="228600"/>
                </a:xfrm>
                <a:prstGeom prst="rect">
                  <a:avLst/>
                </a:prstGeom>
              </p:spPr>
            </p:pic>
            <p:sp>
              <p:nvSpPr>
                <p:cNvPr id="18" name="Text 14">
                  <a:extLst>
                    <a:ext uri="{FF2B5EF4-FFF2-40B4-BE49-F238E27FC236}">
                      <a16:creationId xmlns:a16="http://schemas.microsoft.com/office/drawing/2014/main" id="{328DEEC4-7A1C-6F54-9EF3-F82CBA484906}"/>
                    </a:ext>
                  </a:extLst>
                </p:cNvPr>
                <p:cNvSpPr txBox="1"/>
                <p:nvPr/>
              </p:nvSpPr>
              <p:spPr>
                <a:xfrm>
                  <a:off x="1135082" y="2446550"/>
                  <a:ext cx="1105510" cy="219456"/>
                </a:xfrm>
                <a:prstGeom prst="rect">
                  <a:avLst/>
                </a:prstGeom>
                <a:noFill/>
                <a:ln/>
              </p:spPr>
              <p:txBody>
                <a:bodyPr wrap="square" lIns="0" tIns="0" rIns="0" bIns="0" rtlCol="0" anchor="ctr"/>
                <a:lstStyle/>
                <a:p>
                  <a:pPr marL="0" indent="0" algn="ctr">
                    <a:buNone/>
                  </a:pPr>
                  <a:r>
                    <a:rPr lang="en-US" sz="800" dirty="0">
                      <a:solidFill>
                        <a:srgbClr val="2D80F9"/>
                      </a:solidFill>
                      <a:latin typeface="Poppins SemiBold" panose="00000700000000000000" pitchFamily="2" charset="0"/>
                      <a:ea typeface="Poppins" pitchFamily="34" charset="-122"/>
                      <a:cs typeface="Poppins SemiBold" panose="00000700000000000000" pitchFamily="2" charset="0"/>
                    </a:rPr>
                    <a:t>AUSTRALIA</a:t>
                  </a:r>
                  <a:endParaRPr lang="en-US" sz="800" dirty="0">
                    <a:solidFill>
                      <a:srgbClr val="2D80F9"/>
                    </a:solidFill>
                    <a:latin typeface="Poppins SemiBold" panose="00000700000000000000" pitchFamily="2" charset="0"/>
                    <a:cs typeface="Poppins SemiBold" panose="00000700000000000000" pitchFamily="2" charset="0"/>
                  </a:endParaRPr>
                </a:p>
              </p:txBody>
            </p:sp>
          </p:grpSp>
          <p:sp>
            <p:nvSpPr>
              <p:cNvPr id="19" name="Text 15">
                <a:extLst>
                  <a:ext uri="{FF2B5EF4-FFF2-40B4-BE49-F238E27FC236}">
                    <a16:creationId xmlns:a16="http://schemas.microsoft.com/office/drawing/2014/main" id="{118AB051-1F6F-D717-F38A-A1A1FF6CF965}"/>
                  </a:ext>
                </a:extLst>
              </p:cNvPr>
              <p:cNvSpPr txBox="1"/>
              <p:nvPr/>
            </p:nvSpPr>
            <p:spPr>
              <a:xfrm>
                <a:off x="2606917" y="2043278"/>
                <a:ext cx="1148486"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Stacked Layout</a:t>
                </a:r>
                <a:endParaRPr lang="en-US" sz="1000" dirty="0"/>
              </a:p>
            </p:txBody>
          </p:sp>
          <p:sp>
            <p:nvSpPr>
              <p:cNvPr id="20" name="Text 16">
                <a:extLst>
                  <a:ext uri="{FF2B5EF4-FFF2-40B4-BE49-F238E27FC236}">
                    <a16:creationId xmlns:a16="http://schemas.microsoft.com/office/drawing/2014/main" id="{F7554412-E422-7E16-E17C-8A0C4E3CC562}"/>
                  </a:ext>
                </a:extLst>
              </p:cNvPr>
              <p:cNvSpPr txBox="1"/>
              <p:nvPr/>
            </p:nvSpPr>
            <p:spPr>
              <a:xfrm>
                <a:off x="2606917" y="2262734"/>
                <a:ext cx="2943454" cy="314554"/>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Ebix logo centered on top, country name centered below in Poppins Uppercase.</a:t>
                </a:r>
                <a:endParaRPr lang="en-US" sz="900" dirty="0"/>
              </a:p>
            </p:txBody>
          </p:sp>
          <p:grpSp>
            <p:nvGrpSpPr>
              <p:cNvPr id="104" name="Group 103"/>
              <p:cNvGrpSpPr/>
              <p:nvPr/>
            </p:nvGrpSpPr>
            <p:grpSpPr>
              <a:xfrm>
                <a:off x="2619756" y="2653182"/>
                <a:ext cx="952805" cy="190195"/>
                <a:chOff x="2619756" y="2653182"/>
                <a:chExt cx="952805" cy="190195"/>
              </a:xfrm>
            </p:grpSpPr>
            <p:sp>
              <p:nvSpPr>
                <p:cNvPr id="21" name="Shape 17">
                  <a:extLst>
                    <a:ext uri="{FF2B5EF4-FFF2-40B4-BE49-F238E27FC236}">
                      <a16:creationId xmlns:a16="http://schemas.microsoft.com/office/drawing/2014/main" id="{A3B9142B-5793-1054-51EF-0A6A99483327}"/>
                    </a:ext>
                  </a:extLst>
                </p:cNvPr>
                <p:cNvSpPr/>
                <p:nvPr/>
              </p:nvSpPr>
              <p:spPr>
                <a:xfrm>
                  <a:off x="2619756" y="2653182"/>
                  <a:ext cx="952805" cy="190195"/>
                </a:xfrm>
                <a:prstGeom prst="roundRect">
                  <a:avLst>
                    <a:gd name="adj" fmla="val 50000"/>
                  </a:avLst>
                </a:prstGeom>
                <a:solidFill>
                  <a:srgbClr val="E5E7EB"/>
                </a:solidFill>
                <a:ln/>
              </p:spPr>
              <p:txBody>
                <a:bodyPr/>
                <a:lstStyle/>
                <a:p>
                  <a:endParaRPr lang="en-US" dirty="0"/>
                </a:p>
              </p:txBody>
            </p:sp>
            <p:sp>
              <p:nvSpPr>
                <p:cNvPr id="22" name="Text 18">
                  <a:extLst>
                    <a:ext uri="{FF2B5EF4-FFF2-40B4-BE49-F238E27FC236}">
                      <a16:creationId xmlns:a16="http://schemas.microsoft.com/office/drawing/2014/main" id="{A2387EE0-7A77-AFC3-2569-3EC9E5AF804B}"/>
                    </a:ext>
                  </a:extLst>
                </p:cNvPr>
                <p:cNvSpPr txBox="1"/>
                <p:nvPr/>
              </p:nvSpPr>
              <p:spPr>
                <a:xfrm>
                  <a:off x="2746857" y="2681528"/>
                  <a:ext cx="698602"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Ebix Australia</a:t>
                  </a:r>
                  <a:endParaRPr lang="en-US" sz="800" dirty="0">
                    <a:latin typeface="Poppins" panose="00000500000000000000" pitchFamily="2" charset="0"/>
                    <a:cs typeface="Poppins" panose="00000500000000000000" pitchFamily="2" charset="0"/>
                  </a:endParaRPr>
                </a:p>
              </p:txBody>
            </p:sp>
          </p:grpSp>
          <p:grpSp>
            <p:nvGrpSpPr>
              <p:cNvPr id="100" name="Group 99"/>
              <p:cNvGrpSpPr/>
              <p:nvPr/>
            </p:nvGrpSpPr>
            <p:grpSpPr>
              <a:xfrm>
                <a:off x="3657600" y="2653182"/>
                <a:ext cx="771754" cy="190195"/>
                <a:chOff x="3689146" y="2653182"/>
                <a:chExt cx="771754" cy="190195"/>
              </a:xfrm>
            </p:grpSpPr>
            <p:sp>
              <p:nvSpPr>
                <p:cNvPr id="23" name="Shape 19">
                  <a:extLst>
                    <a:ext uri="{FF2B5EF4-FFF2-40B4-BE49-F238E27FC236}">
                      <a16:creationId xmlns:a16="http://schemas.microsoft.com/office/drawing/2014/main" id="{A21442F7-3E98-5368-8439-BEB23CF4600D}"/>
                    </a:ext>
                  </a:extLst>
                </p:cNvPr>
                <p:cNvSpPr/>
                <p:nvPr/>
              </p:nvSpPr>
              <p:spPr>
                <a:xfrm>
                  <a:off x="3689146" y="2653182"/>
                  <a:ext cx="771754" cy="190195"/>
                </a:xfrm>
                <a:prstGeom prst="roundRect">
                  <a:avLst>
                    <a:gd name="adj" fmla="val 50000"/>
                  </a:avLst>
                </a:prstGeom>
                <a:solidFill>
                  <a:srgbClr val="E5E7EB"/>
                </a:solidFill>
                <a:ln/>
              </p:spPr>
              <p:txBody>
                <a:bodyPr/>
                <a:lstStyle/>
                <a:p>
                  <a:endParaRPr lang="en-US" dirty="0"/>
                </a:p>
              </p:txBody>
            </p:sp>
            <p:sp>
              <p:nvSpPr>
                <p:cNvPr id="24" name="Text 20">
                  <a:extLst>
                    <a:ext uri="{FF2B5EF4-FFF2-40B4-BE49-F238E27FC236}">
                      <a16:creationId xmlns:a16="http://schemas.microsoft.com/office/drawing/2014/main" id="{8D0C0B2B-A92C-C44A-5DD5-C61514F017EC}"/>
                    </a:ext>
                  </a:extLst>
                </p:cNvPr>
                <p:cNvSpPr txBox="1"/>
                <p:nvPr/>
              </p:nvSpPr>
              <p:spPr>
                <a:xfrm>
                  <a:off x="3707892" y="2681528"/>
                  <a:ext cx="734263"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Ebix Europe</a:t>
                  </a:r>
                  <a:endParaRPr lang="en-US" sz="800" dirty="0">
                    <a:latin typeface="Poppins" panose="00000500000000000000" pitchFamily="2" charset="0"/>
                    <a:cs typeface="Poppins" panose="00000500000000000000" pitchFamily="2" charset="0"/>
                  </a:endParaRPr>
                </a:p>
              </p:txBody>
            </p:sp>
          </p:grpSp>
          <p:grpSp>
            <p:nvGrpSpPr>
              <p:cNvPr id="97" name="Group 96"/>
              <p:cNvGrpSpPr/>
              <p:nvPr/>
            </p:nvGrpSpPr>
            <p:grpSpPr>
              <a:xfrm>
                <a:off x="4514392" y="2653182"/>
                <a:ext cx="1190549" cy="190195"/>
                <a:chOff x="4561484" y="2653182"/>
                <a:chExt cx="1190549" cy="190195"/>
              </a:xfrm>
            </p:grpSpPr>
            <p:sp>
              <p:nvSpPr>
                <p:cNvPr id="25" name="Shape 21">
                  <a:extLst>
                    <a:ext uri="{FF2B5EF4-FFF2-40B4-BE49-F238E27FC236}">
                      <a16:creationId xmlns:a16="http://schemas.microsoft.com/office/drawing/2014/main" id="{7F4C6D55-7364-407D-0292-CA5E0BC379CC}"/>
                    </a:ext>
                  </a:extLst>
                </p:cNvPr>
                <p:cNvSpPr/>
                <p:nvPr/>
              </p:nvSpPr>
              <p:spPr>
                <a:xfrm>
                  <a:off x="4561484" y="2653182"/>
                  <a:ext cx="1190549" cy="190195"/>
                </a:xfrm>
                <a:prstGeom prst="roundRect">
                  <a:avLst>
                    <a:gd name="adj" fmla="val 50000"/>
                  </a:avLst>
                </a:prstGeom>
                <a:solidFill>
                  <a:srgbClr val="E5E7EB"/>
                </a:solidFill>
                <a:ln/>
              </p:spPr>
              <p:txBody>
                <a:bodyPr/>
                <a:lstStyle/>
                <a:p>
                  <a:endParaRPr lang="en-US" dirty="0"/>
                </a:p>
              </p:txBody>
            </p:sp>
            <p:sp>
              <p:nvSpPr>
                <p:cNvPr id="26" name="Text 22">
                  <a:extLst>
                    <a:ext uri="{FF2B5EF4-FFF2-40B4-BE49-F238E27FC236}">
                      <a16:creationId xmlns:a16="http://schemas.microsoft.com/office/drawing/2014/main" id="{E7E60F3C-8AC7-BCFC-3DBE-5047EE9C5286}"/>
                    </a:ext>
                  </a:extLst>
                </p:cNvPr>
                <p:cNvSpPr txBox="1"/>
                <p:nvPr/>
              </p:nvSpPr>
              <p:spPr>
                <a:xfrm>
                  <a:off x="4580229" y="2681528"/>
                  <a:ext cx="1153058"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Ebix Latin America</a:t>
                  </a:r>
                  <a:endParaRPr lang="en-US" sz="800" dirty="0">
                    <a:latin typeface="Poppins" panose="00000500000000000000" pitchFamily="2" charset="0"/>
                    <a:cs typeface="Poppins" panose="00000500000000000000" pitchFamily="2" charset="0"/>
                  </a:endParaRPr>
                </a:p>
              </p:txBody>
            </p:sp>
          </p:grpSp>
        </p:grpSp>
        <p:grpSp>
          <p:nvGrpSpPr>
            <p:cNvPr id="99" name="Group 98"/>
            <p:cNvGrpSpPr/>
            <p:nvPr/>
          </p:nvGrpSpPr>
          <p:grpSpPr>
            <a:xfrm>
              <a:off x="609905" y="3455631"/>
              <a:ext cx="5333695" cy="2088000"/>
              <a:chOff x="609905" y="3455631"/>
              <a:chExt cx="5333695" cy="2088000"/>
            </a:xfrm>
          </p:grpSpPr>
          <p:sp>
            <p:nvSpPr>
              <p:cNvPr id="27" name="Shape 23">
                <a:extLst>
                  <a:ext uri="{FF2B5EF4-FFF2-40B4-BE49-F238E27FC236}">
                    <a16:creationId xmlns:a16="http://schemas.microsoft.com/office/drawing/2014/main" id="{0E000F48-3640-0CEA-BBB0-125B13ABF5E6}"/>
                  </a:ext>
                </a:extLst>
              </p:cNvPr>
              <p:cNvSpPr/>
              <p:nvPr/>
            </p:nvSpPr>
            <p:spPr>
              <a:xfrm>
                <a:off x="609905" y="3455631"/>
                <a:ext cx="5333695" cy="2052540"/>
              </a:xfrm>
              <a:prstGeom prst="roundRect">
                <a:avLst>
                  <a:gd name="adj" fmla="val 3093"/>
                </a:avLst>
              </a:prstGeom>
              <a:solidFill>
                <a:srgbClr val="F9FAFB"/>
              </a:solidFill>
              <a:ln w="12700">
                <a:solidFill>
                  <a:srgbClr val="E5E7EB"/>
                </a:solidFill>
                <a:prstDash val="solid"/>
              </a:ln>
            </p:spPr>
            <p:txBody>
              <a:bodyPr/>
              <a:lstStyle/>
              <a:p>
                <a:endParaRPr lang="en-US" dirty="0"/>
              </a:p>
            </p:txBody>
          </p:sp>
          <p:sp>
            <p:nvSpPr>
              <p:cNvPr id="28" name="Shape 24">
                <a:extLst>
                  <a:ext uri="{FF2B5EF4-FFF2-40B4-BE49-F238E27FC236}">
                    <a16:creationId xmlns:a16="http://schemas.microsoft.com/office/drawing/2014/main" id="{BDA19516-4ED5-F4E1-7721-16BC66FC5100}"/>
                  </a:ext>
                </a:extLst>
              </p:cNvPr>
              <p:cNvSpPr/>
              <p:nvPr/>
            </p:nvSpPr>
            <p:spPr>
              <a:xfrm>
                <a:off x="619049" y="3455631"/>
                <a:ext cx="38405" cy="2088000"/>
              </a:xfrm>
              <a:prstGeom prst="rect">
                <a:avLst/>
              </a:prstGeom>
              <a:solidFill>
                <a:srgbClr val="FF6A39"/>
              </a:solidFill>
              <a:ln/>
            </p:spPr>
            <p:txBody>
              <a:bodyPr/>
              <a:lstStyle/>
              <a:p>
                <a:endParaRPr lang="en-US" dirty="0"/>
              </a:p>
            </p:txBody>
          </p:sp>
          <p:sp>
            <p:nvSpPr>
              <p:cNvPr id="93" name="Shape 10">
                <a:extLst>
                  <a:ext uri="{FF2B5EF4-FFF2-40B4-BE49-F238E27FC236}">
                    <a16:creationId xmlns:a16="http://schemas.microsoft.com/office/drawing/2014/main" id="{74A33E06-2B0D-4694-4DE8-5210D7B3186A}"/>
                  </a:ext>
                </a:extLst>
              </p:cNvPr>
              <p:cNvSpPr/>
              <p:nvPr/>
            </p:nvSpPr>
            <p:spPr>
              <a:xfrm>
                <a:off x="849674" y="3793484"/>
                <a:ext cx="882000" cy="187273"/>
              </a:xfrm>
              <a:prstGeom prst="roundRect">
                <a:avLst>
                  <a:gd name="adj" fmla="val 50000"/>
                </a:avLst>
              </a:prstGeom>
              <a:solidFill>
                <a:srgbClr val="FDD4C7"/>
              </a:solidFill>
              <a:ln/>
            </p:spPr>
            <p:txBody>
              <a:bodyPr/>
              <a:lstStyle/>
              <a:p>
                <a:endParaRPr lang="en-US" dirty="0"/>
              </a:p>
            </p:txBody>
          </p:sp>
          <p:sp>
            <p:nvSpPr>
              <p:cNvPr id="29" name="Text 25">
                <a:extLst>
                  <a:ext uri="{FF2B5EF4-FFF2-40B4-BE49-F238E27FC236}">
                    <a16:creationId xmlns:a16="http://schemas.microsoft.com/office/drawing/2014/main" id="{715EC323-527B-4C59-022B-6B7AC8D34723}"/>
                  </a:ext>
                </a:extLst>
              </p:cNvPr>
              <p:cNvSpPr txBox="1"/>
              <p:nvPr/>
            </p:nvSpPr>
            <p:spPr>
              <a:xfrm>
                <a:off x="858674" y="3820950"/>
                <a:ext cx="864000" cy="143561"/>
              </a:xfrm>
              <a:prstGeom prst="rect">
                <a:avLst/>
              </a:prstGeom>
              <a:noFill/>
              <a:ln/>
            </p:spPr>
            <p:txBody>
              <a:bodyPr wrap="square" lIns="0" tIns="0" rIns="0" bIns="0" rtlCol="0" anchor="ctr"/>
              <a:lstStyle/>
              <a:p>
                <a:pPr marL="0" indent="0" algn="ctr">
                  <a:buNone/>
                </a:pPr>
                <a:r>
                  <a:rPr lang="en-US" sz="800" b="1" dirty="0">
                    <a:solidFill>
                      <a:srgbClr val="FF6A39"/>
                    </a:solidFill>
                    <a:latin typeface="Poppins" pitchFamily="34" charset="0"/>
                    <a:ea typeface="Poppins" pitchFamily="34" charset="-122"/>
                    <a:cs typeface="Poppins" pitchFamily="34" charset="-120"/>
                  </a:rPr>
                  <a:t>CATEGORY 2</a:t>
                </a:r>
                <a:endParaRPr lang="en-US" sz="800" dirty="0"/>
              </a:p>
            </p:txBody>
          </p:sp>
          <p:sp>
            <p:nvSpPr>
              <p:cNvPr id="30" name="Text 26">
                <a:extLst>
                  <a:ext uri="{FF2B5EF4-FFF2-40B4-BE49-F238E27FC236}">
                    <a16:creationId xmlns:a16="http://schemas.microsoft.com/office/drawing/2014/main" id="{79A361A0-BB3C-450B-95C2-62F056DC1B2A}"/>
                  </a:ext>
                </a:extLst>
              </p:cNvPr>
              <p:cNvSpPr txBox="1"/>
              <p:nvPr/>
            </p:nvSpPr>
            <p:spPr>
              <a:xfrm>
                <a:off x="1792748" y="3769284"/>
                <a:ext cx="1929384" cy="238658"/>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Product Sub-Brands</a:t>
                </a:r>
                <a:endParaRPr lang="en-US" sz="1300" dirty="0"/>
              </a:p>
            </p:txBody>
          </p:sp>
          <p:pic>
            <p:nvPicPr>
              <p:cNvPr id="31" name="Image 2" descr="preencoded.png">
                <a:extLst>
                  <a:ext uri="{FF2B5EF4-FFF2-40B4-BE49-F238E27FC236}">
                    <a16:creationId xmlns:a16="http://schemas.microsoft.com/office/drawing/2014/main" id="{1E1B656C-E639-35CB-3F4C-C11772274E8C}"/>
                  </a:ext>
                </a:extLst>
              </p:cNvPr>
              <p:cNvPicPr>
                <a:picLocks noChangeAspect="1"/>
              </p:cNvPicPr>
              <p:nvPr/>
            </p:nvPicPr>
            <p:blipFill>
              <a:blip r:embed="rId6">
                <a:alphaModFix amt="50000"/>
                <a:extLst>
                  <a:ext uri="{BEBA8EAE-BF5A-486C-A8C5-ECC9F3942E4B}">
                    <a14:imgProps xmlns:a14="http://schemas.microsoft.com/office/drawing/2010/main">
                      <a14:imgLayer r:embed="rId7">
                        <a14:imgEffect>
                          <a14:brightnessContrast bright="-4000"/>
                        </a14:imgEffect>
                      </a14:imgLayer>
                    </a14:imgProps>
                  </a:ext>
                </a:extLst>
              </a:blip>
              <a:srcRect l="-33" r="-33"/>
              <a:stretch/>
            </p:blipFill>
            <p:spPr>
              <a:xfrm>
                <a:off x="5533949" y="3855237"/>
                <a:ext cx="171907" cy="152705"/>
              </a:xfrm>
              <a:prstGeom prst="rect">
                <a:avLst/>
              </a:prstGeom>
            </p:spPr>
          </p:pic>
          <p:sp>
            <p:nvSpPr>
              <p:cNvPr id="32" name="Shape 27">
                <a:extLst>
                  <a:ext uri="{FF2B5EF4-FFF2-40B4-BE49-F238E27FC236}">
                    <a16:creationId xmlns:a16="http://schemas.microsoft.com/office/drawing/2014/main" id="{238B36AA-95C1-1E36-27FA-263D32E63C6A}"/>
                  </a:ext>
                </a:extLst>
              </p:cNvPr>
              <p:cNvSpPr/>
              <p:nvPr/>
            </p:nvSpPr>
            <p:spPr>
              <a:xfrm>
                <a:off x="847649" y="4188091"/>
                <a:ext cx="1619402" cy="1139173"/>
              </a:xfrm>
              <a:prstGeom prst="roundRect">
                <a:avLst>
                  <a:gd name="adj" fmla="val 9370"/>
                </a:avLst>
              </a:prstGeom>
              <a:solidFill>
                <a:srgbClr val="FFFFFF"/>
              </a:solidFill>
              <a:ln w="12700">
                <a:solidFill>
                  <a:srgbClr val="E5E7EB"/>
                </a:solidFill>
                <a:prstDash val="solid"/>
              </a:ln>
            </p:spPr>
            <p:txBody>
              <a:bodyPr/>
              <a:lstStyle/>
              <a:p>
                <a:endParaRPr lang="en-US" dirty="0"/>
              </a:p>
            </p:txBody>
          </p:sp>
          <p:grpSp>
            <p:nvGrpSpPr>
              <p:cNvPr id="63" name="Group 62"/>
              <p:cNvGrpSpPr/>
              <p:nvPr/>
            </p:nvGrpSpPr>
            <p:grpSpPr>
              <a:xfrm>
                <a:off x="1052071" y="4632781"/>
                <a:ext cx="1318017" cy="249792"/>
                <a:chOff x="1022117" y="3936942"/>
                <a:chExt cx="1318017" cy="249792"/>
              </a:xfrm>
            </p:grpSpPr>
            <p:pic>
              <p:nvPicPr>
                <p:cNvPr id="33" name="Image 3" descr="preencoded.png">
                  <a:extLst>
                    <a:ext uri="{FF2B5EF4-FFF2-40B4-BE49-F238E27FC236}">
                      <a16:creationId xmlns:a16="http://schemas.microsoft.com/office/drawing/2014/main" id="{C13853BF-EDCC-B1B4-0C13-EA1F8692DD58}"/>
                    </a:ext>
                  </a:extLst>
                </p:cNvPr>
                <p:cNvPicPr>
                  <a:picLocks noChangeAspect="1"/>
                </p:cNvPicPr>
                <p:nvPr/>
              </p:nvPicPr>
              <p:blipFill>
                <a:blip r:embed="rId5"/>
                <a:srcRect t="553" b="553"/>
                <a:stretch/>
              </p:blipFill>
              <p:spPr>
                <a:xfrm>
                  <a:off x="1022117" y="3936942"/>
                  <a:ext cx="300231" cy="249792"/>
                </a:xfrm>
                <a:prstGeom prst="rect">
                  <a:avLst/>
                </a:prstGeom>
              </p:spPr>
            </p:pic>
            <p:sp>
              <p:nvSpPr>
                <p:cNvPr id="34" name="Text 28">
                  <a:extLst>
                    <a:ext uri="{FF2B5EF4-FFF2-40B4-BE49-F238E27FC236}">
                      <a16:creationId xmlns:a16="http://schemas.microsoft.com/office/drawing/2014/main" id="{54D3BADF-499E-CC97-8E5E-9551FBE47C40}"/>
                    </a:ext>
                  </a:extLst>
                </p:cNvPr>
                <p:cNvSpPr txBox="1"/>
                <p:nvPr/>
              </p:nvSpPr>
              <p:spPr>
                <a:xfrm>
                  <a:off x="1359780" y="4020230"/>
                  <a:ext cx="980354" cy="166504"/>
                </a:xfrm>
                <a:prstGeom prst="rect">
                  <a:avLst/>
                </a:prstGeom>
                <a:noFill/>
                <a:ln/>
              </p:spPr>
              <p:txBody>
                <a:bodyPr wrap="square" lIns="0" tIns="0" rIns="0" bIns="0" rtlCol="0" anchor="ctr"/>
                <a:lstStyle/>
                <a:p>
                  <a:pPr marL="0" indent="0" algn="l">
                    <a:buNone/>
                  </a:pPr>
                  <a:r>
                    <a:rPr lang="en-US" sz="1400" dirty="0">
                      <a:solidFill>
                        <a:srgbClr val="2D80F9"/>
                      </a:solidFill>
                      <a:latin typeface="Poppins SemiBold" pitchFamily="2" charset="77"/>
                      <a:ea typeface="Poppins" pitchFamily="34" charset="-122"/>
                      <a:cs typeface="Poppins SemiBold" pitchFamily="2" charset="77"/>
                    </a:rPr>
                    <a:t>PAYMENTS</a:t>
                  </a:r>
                  <a:endParaRPr lang="en-US" sz="1400" dirty="0">
                    <a:latin typeface="Poppins SemiBold" pitchFamily="2" charset="77"/>
                    <a:cs typeface="Poppins SemiBold" pitchFamily="2" charset="77"/>
                  </a:endParaRPr>
                </a:p>
              </p:txBody>
            </p:sp>
          </p:grpSp>
          <p:sp>
            <p:nvSpPr>
              <p:cNvPr id="35" name="Text 29">
                <a:extLst>
                  <a:ext uri="{FF2B5EF4-FFF2-40B4-BE49-F238E27FC236}">
                    <a16:creationId xmlns:a16="http://schemas.microsoft.com/office/drawing/2014/main" id="{A32EEDDA-A316-A66E-47AF-CEE1B30E7557}"/>
                  </a:ext>
                </a:extLst>
              </p:cNvPr>
              <p:cNvSpPr txBox="1"/>
              <p:nvPr/>
            </p:nvSpPr>
            <p:spPr>
              <a:xfrm>
                <a:off x="2606917" y="4188092"/>
                <a:ext cx="1281989"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Horizontal Layout</a:t>
                </a:r>
                <a:endParaRPr lang="en-US" sz="1000" dirty="0"/>
              </a:p>
            </p:txBody>
          </p:sp>
          <p:sp>
            <p:nvSpPr>
              <p:cNvPr id="36" name="Text 30">
                <a:extLst>
                  <a:ext uri="{FF2B5EF4-FFF2-40B4-BE49-F238E27FC236}">
                    <a16:creationId xmlns:a16="http://schemas.microsoft.com/office/drawing/2014/main" id="{9B0B1F66-3190-5944-9F80-A1A4BBC29C5D}"/>
                  </a:ext>
                </a:extLst>
              </p:cNvPr>
              <p:cNvSpPr txBox="1"/>
              <p:nvPr/>
            </p:nvSpPr>
            <p:spPr>
              <a:xfrm>
                <a:off x="2606917" y="4407548"/>
                <a:ext cx="2753258" cy="314554"/>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Ebix logo left, sub-brand name right in Poppins Uppercase, </a:t>
                </a:r>
                <a:r>
                  <a:rPr lang="en-US" sz="900" dirty="0" smtClean="0">
                    <a:solidFill>
                      <a:srgbClr val="6B7280"/>
                    </a:solidFill>
                    <a:latin typeface="Poppins" pitchFamily="34" charset="0"/>
                    <a:ea typeface="Poppins" pitchFamily="34" charset="-122"/>
                    <a:cs typeface="Poppins" pitchFamily="34" charset="-120"/>
                  </a:rPr>
                  <a:t>aligned </a:t>
                </a:r>
                <a:r>
                  <a:rPr lang="en-US" sz="900" dirty="0">
                    <a:solidFill>
                      <a:srgbClr val="6B7280"/>
                    </a:solidFill>
                    <a:latin typeface="Poppins" pitchFamily="34" charset="0"/>
                    <a:ea typeface="Poppins" pitchFamily="34" charset="-122"/>
                    <a:cs typeface="Poppins" pitchFamily="34" charset="-120"/>
                  </a:rPr>
                  <a:t>to logo baseline.</a:t>
                </a:r>
                <a:endParaRPr lang="en-US" sz="900" dirty="0"/>
              </a:p>
            </p:txBody>
          </p:sp>
          <p:grpSp>
            <p:nvGrpSpPr>
              <p:cNvPr id="83" name="Group 82"/>
              <p:cNvGrpSpPr/>
              <p:nvPr/>
            </p:nvGrpSpPr>
            <p:grpSpPr>
              <a:xfrm>
                <a:off x="2606917" y="4797997"/>
                <a:ext cx="828446" cy="190195"/>
                <a:chOff x="2606917" y="4356813"/>
                <a:chExt cx="828446" cy="190195"/>
              </a:xfrm>
            </p:grpSpPr>
            <p:sp>
              <p:nvSpPr>
                <p:cNvPr id="37" name="Shape 31">
                  <a:extLst>
                    <a:ext uri="{FF2B5EF4-FFF2-40B4-BE49-F238E27FC236}">
                      <a16:creationId xmlns:a16="http://schemas.microsoft.com/office/drawing/2014/main" id="{D7CEAF7B-B503-FDC9-107A-709097B8E80B}"/>
                    </a:ext>
                  </a:extLst>
                </p:cNvPr>
                <p:cNvSpPr/>
                <p:nvPr/>
              </p:nvSpPr>
              <p:spPr>
                <a:xfrm>
                  <a:off x="2606917" y="4356813"/>
                  <a:ext cx="828446" cy="190195"/>
                </a:xfrm>
                <a:prstGeom prst="roundRect">
                  <a:avLst>
                    <a:gd name="adj" fmla="val 96154"/>
                  </a:avLst>
                </a:prstGeom>
                <a:solidFill>
                  <a:srgbClr val="E5E7EB"/>
                </a:solidFill>
                <a:ln/>
              </p:spPr>
              <p:txBody>
                <a:bodyPr/>
                <a:lstStyle/>
                <a:p>
                  <a:endParaRPr lang="en-US" dirty="0"/>
                </a:p>
              </p:txBody>
            </p:sp>
            <p:sp>
              <p:nvSpPr>
                <p:cNvPr id="38" name="Text 32">
                  <a:extLst>
                    <a:ext uri="{FF2B5EF4-FFF2-40B4-BE49-F238E27FC236}">
                      <a16:creationId xmlns:a16="http://schemas.microsoft.com/office/drawing/2014/main" id="{FD3570A7-9CE1-AD60-2AD4-DABCE042FF1D}"/>
                    </a:ext>
                  </a:extLst>
                </p:cNvPr>
                <p:cNvSpPr txBox="1"/>
                <p:nvPr/>
              </p:nvSpPr>
              <p:spPr>
                <a:xfrm>
                  <a:off x="2625662" y="4385159"/>
                  <a:ext cx="790956"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Technologies</a:t>
                  </a:r>
                  <a:endParaRPr lang="en-US" sz="800" dirty="0">
                    <a:latin typeface="Poppins" panose="00000500000000000000" pitchFamily="2" charset="0"/>
                    <a:cs typeface="Poppins" panose="00000500000000000000" pitchFamily="2" charset="0"/>
                  </a:endParaRPr>
                </a:p>
              </p:txBody>
            </p:sp>
          </p:grpSp>
          <p:grpSp>
            <p:nvGrpSpPr>
              <p:cNvPr id="2" name="Group 1"/>
              <p:cNvGrpSpPr/>
              <p:nvPr/>
            </p:nvGrpSpPr>
            <p:grpSpPr>
              <a:xfrm>
                <a:off x="3509667" y="4797997"/>
                <a:ext cx="533095" cy="190195"/>
                <a:chOff x="3532328" y="4356813"/>
                <a:chExt cx="533095" cy="190195"/>
              </a:xfrm>
            </p:grpSpPr>
            <p:sp>
              <p:nvSpPr>
                <p:cNvPr id="39" name="Shape 33">
                  <a:extLst>
                    <a:ext uri="{FF2B5EF4-FFF2-40B4-BE49-F238E27FC236}">
                      <a16:creationId xmlns:a16="http://schemas.microsoft.com/office/drawing/2014/main" id="{F9EE15EF-3709-AE39-CBE1-29CA66654048}"/>
                    </a:ext>
                  </a:extLst>
                </p:cNvPr>
                <p:cNvSpPr/>
                <p:nvPr/>
              </p:nvSpPr>
              <p:spPr>
                <a:xfrm>
                  <a:off x="3532328" y="4356813"/>
                  <a:ext cx="533095" cy="190195"/>
                </a:xfrm>
                <a:prstGeom prst="roundRect">
                  <a:avLst>
                    <a:gd name="adj" fmla="val 96154"/>
                  </a:avLst>
                </a:prstGeom>
                <a:solidFill>
                  <a:srgbClr val="E5E7EB"/>
                </a:solidFill>
                <a:ln/>
              </p:spPr>
              <p:txBody>
                <a:bodyPr/>
                <a:lstStyle/>
                <a:p>
                  <a:endParaRPr lang="en-US" dirty="0"/>
                </a:p>
              </p:txBody>
            </p:sp>
            <p:sp>
              <p:nvSpPr>
                <p:cNvPr id="40" name="Text 34">
                  <a:extLst>
                    <a:ext uri="{FF2B5EF4-FFF2-40B4-BE49-F238E27FC236}">
                      <a16:creationId xmlns:a16="http://schemas.microsoft.com/office/drawing/2014/main" id="{CB9468FC-1DC3-9A12-439C-7063B5E8EE37}"/>
                    </a:ext>
                  </a:extLst>
                </p:cNvPr>
                <p:cNvSpPr txBox="1"/>
                <p:nvPr/>
              </p:nvSpPr>
              <p:spPr>
                <a:xfrm>
                  <a:off x="3551073" y="4385159"/>
                  <a:ext cx="495605"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Travels</a:t>
                  </a:r>
                  <a:endParaRPr lang="en-US" sz="800" dirty="0">
                    <a:latin typeface="Poppins" panose="00000500000000000000" pitchFamily="2" charset="0"/>
                    <a:cs typeface="Poppins" panose="00000500000000000000" pitchFamily="2" charset="0"/>
                  </a:endParaRPr>
                </a:p>
              </p:txBody>
            </p:sp>
          </p:grpSp>
          <p:grpSp>
            <p:nvGrpSpPr>
              <p:cNvPr id="3" name="Group 2"/>
              <p:cNvGrpSpPr/>
              <p:nvPr/>
            </p:nvGrpSpPr>
            <p:grpSpPr>
              <a:xfrm>
                <a:off x="4117066" y="4797997"/>
                <a:ext cx="665683" cy="190195"/>
                <a:chOff x="4128515" y="4356813"/>
                <a:chExt cx="665683" cy="190195"/>
              </a:xfrm>
            </p:grpSpPr>
            <p:sp>
              <p:nvSpPr>
                <p:cNvPr id="41" name="Shape 35">
                  <a:extLst>
                    <a:ext uri="{FF2B5EF4-FFF2-40B4-BE49-F238E27FC236}">
                      <a16:creationId xmlns:a16="http://schemas.microsoft.com/office/drawing/2014/main" id="{E9822215-B884-2E0C-2CAF-6427050D881D}"/>
                    </a:ext>
                  </a:extLst>
                </p:cNvPr>
                <p:cNvSpPr/>
                <p:nvPr/>
              </p:nvSpPr>
              <p:spPr>
                <a:xfrm>
                  <a:off x="4128515" y="4356813"/>
                  <a:ext cx="665683" cy="190195"/>
                </a:xfrm>
                <a:prstGeom prst="roundRect">
                  <a:avLst>
                    <a:gd name="adj" fmla="val 96154"/>
                  </a:avLst>
                </a:prstGeom>
                <a:solidFill>
                  <a:srgbClr val="E5E7EB"/>
                </a:solidFill>
                <a:ln/>
              </p:spPr>
              <p:txBody>
                <a:bodyPr/>
                <a:lstStyle/>
                <a:p>
                  <a:endParaRPr lang="en-US" dirty="0"/>
                </a:p>
              </p:txBody>
            </p:sp>
            <p:sp>
              <p:nvSpPr>
                <p:cNvPr id="42" name="Text 36">
                  <a:extLst>
                    <a:ext uri="{FF2B5EF4-FFF2-40B4-BE49-F238E27FC236}">
                      <a16:creationId xmlns:a16="http://schemas.microsoft.com/office/drawing/2014/main" id="{6BDF25A9-0E11-8B2F-318E-1AA5097C6969}"/>
                    </a:ext>
                  </a:extLst>
                </p:cNvPr>
                <p:cNvSpPr txBox="1"/>
                <p:nvPr/>
              </p:nvSpPr>
              <p:spPr>
                <a:xfrm>
                  <a:off x="4184750" y="4385159"/>
                  <a:ext cx="553212"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Payments</a:t>
                  </a:r>
                  <a:endParaRPr lang="en-US" sz="800" dirty="0">
                    <a:latin typeface="Poppins" panose="00000500000000000000" pitchFamily="2" charset="0"/>
                    <a:cs typeface="Poppins" panose="00000500000000000000" pitchFamily="2" charset="0"/>
                  </a:endParaRPr>
                </a:p>
              </p:txBody>
            </p:sp>
          </p:grpSp>
          <p:grpSp>
            <p:nvGrpSpPr>
              <p:cNvPr id="5" name="Group 4"/>
              <p:cNvGrpSpPr/>
              <p:nvPr/>
            </p:nvGrpSpPr>
            <p:grpSpPr>
              <a:xfrm>
                <a:off x="4857053" y="4797997"/>
                <a:ext cx="352065" cy="190195"/>
                <a:chOff x="4867349" y="4356813"/>
                <a:chExt cx="352065" cy="190195"/>
              </a:xfrm>
            </p:grpSpPr>
            <p:sp>
              <p:nvSpPr>
                <p:cNvPr id="43" name="Shape 37">
                  <a:extLst>
                    <a:ext uri="{FF2B5EF4-FFF2-40B4-BE49-F238E27FC236}">
                      <a16:creationId xmlns:a16="http://schemas.microsoft.com/office/drawing/2014/main" id="{F4441AF1-622F-6123-FE9D-893583596CA4}"/>
                    </a:ext>
                  </a:extLst>
                </p:cNvPr>
                <p:cNvSpPr/>
                <p:nvPr/>
              </p:nvSpPr>
              <p:spPr>
                <a:xfrm>
                  <a:off x="4867349" y="4356813"/>
                  <a:ext cx="352065" cy="190195"/>
                </a:xfrm>
                <a:prstGeom prst="roundRect">
                  <a:avLst>
                    <a:gd name="adj" fmla="val 96154"/>
                  </a:avLst>
                </a:prstGeom>
                <a:solidFill>
                  <a:srgbClr val="E5E7EB"/>
                </a:solidFill>
                <a:ln/>
              </p:spPr>
              <p:txBody>
                <a:bodyPr/>
                <a:lstStyle/>
                <a:p>
                  <a:endParaRPr lang="en-US" dirty="0"/>
                </a:p>
              </p:txBody>
            </p:sp>
            <p:sp>
              <p:nvSpPr>
                <p:cNvPr id="44" name="Text 38">
                  <a:extLst>
                    <a:ext uri="{FF2B5EF4-FFF2-40B4-BE49-F238E27FC236}">
                      <a16:creationId xmlns:a16="http://schemas.microsoft.com/office/drawing/2014/main" id="{D559F065-CA0D-6FF1-CE17-C906054081E7}"/>
                    </a:ext>
                  </a:extLst>
                </p:cNvPr>
                <p:cNvSpPr txBox="1"/>
                <p:nvPr/>
              </p:nvSpPr>
              <p:spPr>
                <a:xfrm>
                  <a:off x="4914451" y="4385159"/>
                  <a:ext cx="257861"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RCS</a:t>
                  </a:r>
                  <a:endParaRPr lang="en-US" sz="800" dirty="0">
                    <a:latin typeface="Poppins" panose="00000500000000000000" pitchFamily="2" charset="0"/>
                    <a:cs typeface="Poppins" panose="00000500000000000000" pitchFamily="2" charset="0"/>
                  </a:endParaRPr>
                </a:p>
              </p:txBody>
            </p:sp>
          </p:grpSp>
          <p:grpSp>
            <p:nvGrpSpPr>
              <p:cNvPr id="65" name="Group 64"/>
              <p:cNvGrpSpPr/>
              <p:nvPr/>
            </p:nvGrpSpPr>
            <p:grpSpPr>
              <a:xfrm>
                <a:off x="5283421" y="4797997"/>
                <a:ext cx="545177" cy="190195"/>
                <a:chOff x="5283421" y="4356813"/>
                <a:chExt cx="545177" cy="190195"/>
              </a:xfrm>
            </p:grpSpPr>
            <p:sp>
              <p:nvSpPr>
                <p:cNvPr id="45" name="Shape 39">
                  <a:extLst>
                    <a:ext uri="{FF2B5EF4-FFF2-40B4-BE49-F238E27FC236}">
                      <a16:creationId xmlns:a16="http://schemas.microsoft.com/office/drawing/2014/main" id="{B44E550B-ADF6-E998-0685-809004091665}"/>
                    </a:ext>
                  </a:extLst>
                </p:cNvPr>
                <p:cNvSpPr/>
                <p:nvPr/>
              </p:nvSpPr>
              <p:spPr>
                <a:xfrm>
                  <a:off x="5283421" y="4356813"/>
                  <a:ext cx="545177" cy="190195"/>
                </a:xfrm>
                <a:prstGeom prst="roundRect">
                  <a:avLst>
                    <a:gd name="adj" fmla="val 96154"/>
                  </a:avLst>
                </a:prstGeom>
                <a:solidFill>
                  <a:srgbClr val="E5E7EB"/>
                </a:solidFill>
                <a:ln/>
              </p:spPr>
              <p:txBody>
                <a:bodyPr/>
                <a:lstStyle/>
                <a:p>
                  <a:endParaRPr lang="en-US" dirty="0"/>
                </a:p>
              </p:txBody>
            </p:sp>
            <p:sp>
              <p:nvSpPr>
                <p:cNvPr id="46" name="Text 40">
                  <a:extLst>
                    <a:ext uri="{FF2B5EF4-FFF2-40B4-BE49-F238E27FC236}">
                      <a16:creationId xmlns:a16="http://schemas.microsoft.com/office/drawing/2014/main" id="{53027D91-BE9E-2F8E-6882-1595DE6BC64B}"/>
                    </a:ext>
                  </a:extLst>
                </p:cNvPr>
                <p:cNvSpPr txBox="1"/>
                <p:nvPr/>
              </p:nvSpPr>
              <p:spPr>
                <a:xfrm>
                  <a:off x="5336553" y="4385159"/>
                  <a:ext cx="438912"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Health</a:t>
                  </a:r>
                  <a:endParaRPr lang="en-US" sz="800" dirty="0">
                    <a:latin typeface="Poppins" panose="00000500000000000000" pitchFamily="2" charset="0"/>
                    <a:cs typeface="Poppins" panose="00000500000000000000" pitchFamily="2" charset="0"/>
                  </a:endParaRPr>
                </a:p>
              </p:txBody>
            </p:sp>
          </p:grpSp>
          <p:grpSp>
            <p:nvGrpSpPr>
              <p:cNvPr id="89" name="Group 88"/>
              <p:cNvGrpSpPr/>
              <p:nvPr/>
            </p:nvGrpSpPr>
            <p:grpSpPr>
              <a:xfrm>
                <a:off x="2606917" y="5034159"/>
                <a:ext cx="714146" cy="190195"/>
                <a:chOff x="2629357" y="4581755"/>
                <a:chExt cx="714146" cy="190195"/>
              </a:xfrm>
            </p:grpSpPr>
            <p:sp>
              <p:nvSpPr>
                <p:cNvPr id="47" name="Shape 41">
                  <a:extLst>
                    <a:ext uri="{FF2B5EF4-FFF2-40B4-BE49-F238E27FC236}">
                      <a16:creationId xmlns:a16="http://schemas.microsoft.com/office/drawing/2014/main" id="{1332A64A-E252-E238-A744-E2F7435274C5}"/>
                    </a:ext>
                  </a:extLst>
                </p:cNvPr>
                <p:cNvSpPr/>
                <p:nvPr/>
              </p:nvSpPr>
              <p:spPr>
                <a:xfrm>
                  <a:off x="2629357" y="4581755"/>
                  <a:ext cx="714146" cy="190195"/>
                </a:xfrm>
                <a:prstGeom prst="roundRect">
                  <a:avLst>
                    <a:gd name="adj" fmla="val 96154"/>
                  </a:avLst>
                </a:prstGeom>
                <a:solidFill>
                  <a:srgbClr val="E5E7EB"/>
                </a:solidFill>
                <a:ln/>
              </p:spPr>
              <p:txBody>
                <a:bodyPr/>
                <a:lstStyle/>
                <a:p>
                  <a:endParaRPr lang="en-US" dirty="0"/>
                </a:p>
              </p:txBody>
            </p:sp>
            <p:sp>
              <p:nvSpPr>
                <p:cNvPr id="48" name="Text 42">
                  <a:extLst>
                    <a:ext uri="{FF2B5EF4-FFF2-40B4-BE49-F238E27FC236}">
                      <a16:creationId xmlns:a16="http://schemas.microsoft.com/office/drawing/2014/main" id="{7DE39769-DCA5-2743-E0EC-527CB5E59CAC}"/>
                    </a:ext>
                  </a:extLst>
                </p:cNvPr>
                <p:cNvSpPr txBox="1"/>
                <p:nvPr/>
              </p:nvSpPr>
              <p:spPr>
                <a:xfrm>
                  <a:off x="2648102" y="4610101"/>
                  <a:ext cx="676656"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Consulting</a:t>
                  </a:r>
                  <a:endParaRPr lang="en-US" sz="800" dirty="0">
                    <a:latin typeface="Poppins" panose="00000500000000000000" pitchFamily="2" charset="0"/>
                    <a:cs typeface="Poppins" panose="00000500000000000000" pitchFamily="2" charset="0"/>
                  </a:endParaRPr>
                </a:p>
              </p:txBody>
            </p:sp>
          </p:grpSp>
          <p:grpSp>
            <p:nvGrpSpPr>
              <p:cNvPr id="95" name="Group 94"/>
              <p:cNvGrpSpPr/>
              <p:nvPr/>
            </p:nvGrpSpPr>
            <p:grpSpPr>
              <a:xfrm>
                <a:off x="3400369" y="5034159"/>
                <a:ext cx="434568" cy="190195"/>
                <a:chOff x="3410482" y="4581755"/>
                <a:chExt cx="434568" cy="190195"/>
              </a:xfrm>
            </p:grpSpPr>
            <p:sp>
              <p:nvSpPr>
                <p:cNvPr id="49" name="Shape 43">
                  <a:extLst>
                    <a:ext uri="{FF2B5EF4-FFF2-40B4-BE49-F238E27FC236}">
                      <a16:creationId xmlns:a16="http://schemas.microsoft.com/office/drawing/2014/main" id="{90B97871-FA6D-80DD-CF09-6975DA24A77A}"/>
                    </a:ext>
                  </a:extLst>
                </p:cNvPr>
                <p:cNvSpPr/>
                <p:nvPr/>
              </p:nvSpPr>
              <p:spPr>
                <a:xfrm>
                  <a:off x="3410482" y="4581755"/>
                  <a:ext cx="434568" cy="190195"/>
                </a:xfrm>
                <a:prstGeom prst="roundRect">
                  <a:avLst>
                    <a:gd name="adj" fmla="val 96154"/>
                  </a:avLst>
                </a:prstGeom>
                <a:solidFill>
                  <a:srgbClr val="E5E7EB"/>
                </a:solidFill>
                <a:ln/>
              </p:spPr>
              <p:txBody>
                <a:bodyPr/>
                <a:lstStyle/>
                <a:p>
                  <a:pPr algn="ctr"/>
                  <a:endParaRPr lang="en-US" dirty="0"/>
                </a:p>
              </p:txBody>
            </p:sp>
            <p:sp>
              <p:nvSpPr>
                <p:cNvPr id="50" name="Text 44">
                  <a:extLst>
                    <a:ext uri="{FF2B5EF4-FFF2-40B4-BE49-F238E27FC236}">
                      <a16:creationId xmlns:a16="http://schemas.microsoft.com/office/drawing/2014/main" id="{7BAAF02D-ABBF-6201-00D1-BC6DA2D8071E}"/>
                    </a:ext>
                  </a:extLst>
                </p:cNvPr>
                <p:cNvSpPr txBox="1"/>
                <p:nvPr/>
              </p:nvSpPr>
              <p:spPr>
                <a:xfrm>
                  <a:off x="3498836" y="4610101"/>
                  <a:ext cx="257861"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CRM</a:t>
                  </a:r>
                  <a:endParaRPr lang="en-US" sz="800" dirty="0">
                    <a:latin typeface="Poppins" panose="00000500000000000000" pitchFamily="2" charset="0"/>
                    <a:cs typeface="Poppins" panose="00000500000000000000" pitchFamily="2" charset="0"/>
                  </a:endParaRPr>
                </a:p>
              </p:txBody>
            </p:sp>
          </p:grpSp>
          <p:grpSp>
            <p:nvGrpSpPr>
              <p:cNvPr id="91" name="Group 90"/>
              <p:cNvGrpSpPr/>
              <p:nvPr/>
            </p:nvGrpSpPr>
            <p:grpSpPr>
              <a:xfrm>
                <a:off x="3914244" y="5034159"/>
                <a:ext cx="697687" cy="190195"/>
                <a:chOff x="3772813" y="4581755"/>
                <a:chExt cx="697687" cy="190195"/>
              </a:xfrm>
            </p:grpSpPr>
            <p:sp>
              <p:nvSpPr>
                <p:cNvPr id="51" name="Shape 45">
                  <a:extLst>
                    <a:ext uri="{FF2B5EF4-FFF2-40B4-BE49-F238E27FC236}">
                      <a16:creationId xmlns:a16="http://schemas.microsoft.com/office/drawing/2014/main" id="{2C4E28AE-258B-6F17-8DD9-521AA4361E4F}"/>
                    </a:ext>
                  </a:extLst>
                </p:cNvPr>
                <p:cNvSpPr/>
                <p:nvPr/>
              </p:nvSpPr>
              <p:spPr>
                <a:xfrm>
                  <a:off x="3772813" y="4581755"/>
                  <a:ext cx="697687" cy="190195"/>
                </a:xfrm>
                <a:prstGeom prst="roundRect">
                  <a:avLst>
                    <a:gd name="adj" fmla="val 96154"/>
                  </a:avLst>
                </a:prstGeom>
                <a:solidFill>
                  <a:srgbClr val="E5E7EB"/>
                </a:solidFill>
                <a:ln/>
              </p:spPr>
              <p:txBody>
                <a:bodyPr/>
                <a:lstStyle/>
                <a:p>
                  <a:pPr algn="ctr"/>
                  <a:endParaRPr lang="en-US" dirty="0"/>
                </a:p>
              </p:txBody>
            </p:sp>
            <p:sp>
              <p:nvSpPr>
                <p:cNvPr id="52" name="Text 46">
                  <a:extLst>
                    <a:ext uri="{FF2B5EF4-FFF2-40B4-BE49-F238E27FC236}">
                      <a16:creationId xmlns:a16="http://schemas.microsoft.com/office/drawing/2014/main" id="{C18AE236-2E56-1E0D-A635-A9974E526FB5}"/>
                    </a:ext>
                  </a:extLst>
                </p:cNvPr>
                <p:cNvSpPr txBox="1"/>
                <p:nvPr/>
              </p:nvSpPr>
              <p:spPr>
                <a:xfrm>
                  <a:off x="3845050" y="4610101"/>
                  <a:ext cx="553212"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Exchange</a:t>
                  </a:r>
                  <a:endParaRPr lang="en-US" sz="800" dirty="0">
                    <a:latin typeface="Poppins" panose="00000500000000000000" pitchFamily="2" charset="0"/>
                    <a:cs typeface="Poppins" panose="00000500000000000000" pitchFamily="2" charset="0"/>
                  </a:endParaRPr>
                </a:p>
              </p:txBody>
            </p:sp>
          </p:grpSp>
        </p:grpSp>
      </p:grpSp>
      <p:sp>
        <p:nvSpPr>
          <p:cNvPr id="66" name="Shape 56">
            <a:extLst>
              <a:ext uri="{FF2B5EF4-FFF2-40B4-BE49-F238E27FC236}">
                <a16:creationId xmlns:a16="http://schemas.microsoft.com/office/drawing/2014/main" id="{8A288BD5-9D73-A87A-10A8-1FC3FBBBB1EA}"/>
              </a:ext>
            </a:extLst>
          </p:cNvPr>
          <p:cNvSpPr/>
          <p:nvPr/>
        </p:nvSpPr>
        <p:spPr>
          <a:xfrm>
            <a:off x="6248095" y="1385825"/>
            <a:ext cx="5333695" cy="5027501"/>
          </a:xfrm>
          <a:prstGeom prst="roundRect">
            <a:avLst>
              <a:gd name="adj" fmla="val 1342"/>
            </a:avLst>
          </a:prstGeom>
          <a:solidFill>
            <a:srgbClr val="F9FAFB"/>
          </a:solidFill>
          <a:ln w="12700">
            <a:solidFill>
              <a:srgbClr val="E5E7EB"/>
            </a:solidFill>
            <a:prstDash val="solid"/>
          </a:ln>
        </p:spPr>
        <p:txBody>
          <a:bodyPr/>
          <a:lstStyle/>
          <a:p>
            <a:endParaRPr lang="en-US" dirty="0"/>
          </a:p>
        </p:txBody>
      </p:sp>
      <p:sp>
        <p:nvSpPr>
          <p:cNvPr id="87" name="Text 75">
            <a:extLst>
              <a:ext uri="{FF2B5EF4-FFF2-40B4-BE49-F238E27FC236}">
                <a16:creationId xmlns:a16="http://schemas.microsoft.com/office/drawing/2014/main" id="{08B9EE86-F0DB-14C5-627C-D725BF60DAFC}"/>
              </a:ext>
            </a:extLst>
          </p:cNvPr>
          <p:cNvSpPr txBox="1"/>
          <p:nvPr/>
        </p:nvSpPr>
        <p:spPr>
          <a:xfrm>
            <a:off x="12898135" y="4657704"/>
            <a:ext cx="752551" cy="162763"/>
          </a:xfrm>
          <a:prstGeom prst="rect">
            <a:avLst/>
          </a:prstGeom>
          <a:noFill/>
          <a:ln/>
        </p:spPr>
        <p:txBody>
          <a:bodyPr wrap="square" lIns="0" tIns="0" rIns="0" bIns="0" rtlCol="0" anchor="ctr"/>
          <a:lstStyle/>
          <a:p>
            <a:pPr marL="0" indent="0" algn="l">
              <a:buNone/>
            </a:pPr>
            <a:r>
              <a:rPr lang="en-US" sz="900" b="1" dirty="0">
                <a:solidFill>
                  <a:srgbClr val="111827"/>
                </a:solidFill>
                <a:latin typeface="Poppins" pitchFamily="34" charset="0"/>
                <a:ea typeface="Poppins" pitchFamily="34" charset="-122"/>
                <a:cs typeface="Poppins" pitchFamily="34" charset="-120"/>
              </a:rPr>
              <a:t>Color Rules</a:t>
            </a:r>
            <a:endParaRPr lang="en-US" sz="900" dirty="0"/>
          </a:p>
        </p:txBody>
      </p:sp>
      <p:sp>
        <p:nvSpPr>
          <p:cNvPr id="88" name="Text 76">
            <a:extLst>
              <a:ext uri="{FF2B5EF4-FFF2-40B4-BE49-F238E27FC236}">
                <a16:creationId xmlns:a16="http://schemas.microsoft.com/office/drawing/2014/main" id="{2513BC47-D1CC-197A-D000-0E036FAF607C}"/>
              </a:ext>
            </a:extLst>
          </p:cNvPr>
          <p:cNvSpPr txBox="1"/>
          <p:nvPr/>
        </p:nvSpPr>
        <p:spPr>
          <a:xfrm>
            <a:off x="12898135" y="4847899"/>
            <a:ext cx="2267712" cy="314554"/>
          </a:xfrm>
          <a:prstGeom prst="rect">
            <a:avLst/>
          </a:prstGeom>
          <a:noFill/>
          <a:ln/>
        </p:spPr>
        <p:txBody>
          <a:bodyPr wrap="square" lIns="0" tIns="0" rIns="0" bIns="0" rtlCol="0" anchor="ctr"/>
          <a:lstStyle/>
          <a:p>
            <a:pPr marL="0" indent="0" algn="l">
              <a:buNone/>
            </a:pPr>
            <a:r>
              <a:rPr lang="en-US" sz="900" dirty="0">
                <a:solidFill>
                  <a:srgbClr val="4B5563"/>
                </a:solidFill>
                <a:latin typeface="Poppins" pitchFamily="34" charset="0"/>
                <a:ea typeface="Poppins" pitchFamily="34" charset="-122"/>
                <a:cs typeface="Poppins" pitchFamily="34" charset="-120"/>
              </a:rPr>
              <a:t>Blue text on Light BGWhite text on Dark BG</a:t>
            </a:r>
            <a:endParaRPr lang="en-US" sz="900" dirty="0"/>
          </a:p>
        </p:txBody>
      </p:sp>
      <p:sp>
        <p:nvSpPr>
          <p:cNvPr id="55" name="Shape 49">
            <a:extLst>
              <a:ext uri="{FF2B5EF4-FFF2-40B4-BE49-F238E27FC236}">
                <a16:creationId xmlns:a16="http://schemas.microsoft.com/office/drawing/2014/main" id="{57928D33-DA18-AF4C-346A-D895116929D5}"/>
              </a:ext>
            </a:extLst>
          </p:cNvPr>
          <p:cNvSpPr/>
          <p:nvPr/>
        </p:nvSpPr>
        <p:spPr>
          <a:xfrm>
            <a:off x="6481529" y="1776791"/>
            <a:ext cx="882000" cy="187200"/>
          </a:xfrm>
          <a:prstGeom prst="roundRect">
            <a:avLst>
              <a:gd name="adj" fmla="val 50000"/>
            </a:avLst>
          </a:prstGeom>
          <a:solidFill>
            <a:schemeClr val="bg1">
              <a:lumMod val="85000"/>
            </a:schemeClr>
          </a:solidFill>
          <a:ln/>
        </p:spPr>
        <p:txBody>
          <a:bodyPr/>
          <a:lstStyle/>
          <a:p>
            <a:endParaRPr lang="en-US" dirty="0"/>
          </a:p>
        </p:txBody>
      </p:sp>
      <p:sp>
        <p:nvSpPr>
          <p:cNvPr id="56" name="Text 50">
            <a:extLst>
              <a:ext uri="{FF2B5EF4-FFF2-40B4-BE49-F238E27FC236}">
                <a16:creationId xmlns:a16="http://schemas.microsoft.com/office/drawing/2014/main" id="{C628ED70-8784-C722-9781-1172EDF25DB6}"/>
              </a:ext>
            </a:extLst>
          </p:cNvPr>
          <p:cNvSpPr txBox="1"/>
          <p:nvPr/>
        </p:nvSpPr>
        <p:spPr>
          <a:xfrm>
            <a:off x="6555855" y="1795534"/>
            <a:ext cx="733349" cy="160934"/>
          </a:xfrm>
          <a:prstGeom prst="rect">
            <a:avLst/>
          </a:prstGeom>
          <a:noFill/>
          <a:ln/>
        </p:spPr>
        <p:txBody>
          <a:bodyPr wrap="square" lIns="0" tIns="0" rIns="0" bIns="0" rtlCol="0" anchor="ctr"/>
          <a:lstStyle/>
          <a:p>
            <a:pPr marL="0" indent="0" algn="ctr">
              <a:buNone/>
            </a:pPr>
            <a:r>
              <a:rPr lang="en-US" sz="800" b="1" dirty="0">
                <a:solidFill>
                  <a:srgbClr val="4B5563"/>
                </a:solidFill>
                <a:latin typeface="Poppins" pitchFamily="34" charset="0"/>
                <a:ea typeface="Poppins" pitchFamily="34" charset="-122"/>
                <a:cs typeface="Poppins" pitchFamily="34" charset="-120"/>
              </a:rPr>
              <a:t>INDEPENDENT</a:t>
            </a:r>
            <a:endParaRPr lang="en-US" sz="800" dirty="0"/>
          </a:p>
        </p:txBody>
      </p:sp>
      <p:sp>
        <p:nvSpPr>
          <p:cNvPr id="57" name="Text 51">
            <a:extLst>
              <a:ext uri="{FF2B5EF4-FFF2-40B4-BE49-F238E27FC236}">
                <a16:creationId xmlns:a16="http://schemas.microsoft.com/office/drawing/2014/main" id="{5D8938E7-CEB9-15BA-C7D1-FDBB95DF0A61}"/>
              </a:ext>
            </a:extLst>
          </p:cNvPr>
          <p:cNvSpPr txBox="1"/>
          <p:nvPr/>
        </p:nvSpPr>
        <p:spPr>
          <a:xfrm>
            <a:off x="7426628" y="1754945"/>
            <a:ext cx="1462126" cy="238658"/>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Partner Brands</a:t>
            </a:r>
            <a:endParaRPr lang="en-US" sz="1300" dirty="0"/>
          </a:p>
        </p:txBody>
      </p:sp>
      <p:sp>
        <p:nvSpPr>
          <p:cNvPr id="59" name="Text 52">
            <a:extLst>
              <a:ext uri="{FF2B5EF4-FFF2-40B4-BE49-F238E27FC236}">
                <a16:creationId xmlns:a16="http://schemas.microsoft.com/office/drawing/2014/main" id="{4F5A3CB4-F714-0FDB-2F52-797D2B12B0E4}"/>
              </a:ext>
            </a:extLst>
          </p:cNvPr>
          <p:cNvSpPr txBox="1"/>
          <p:nvPr/>
        </p:nvSpPr>
        <p:spPr>
          <a:xfrm>
            <a:off x="6481529" y="2067423"/>
            <a:ext cx="4029761"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Retain separate identity with original logos. Do not alter brand marks.</a:t>
            </a:r>
            <a:endParaRPr lang="en-US" sz="900" dirty="0"/>
          </a:p>
        </p:txBody>
      </p:sp>
      <p:grpSp>
        <p:nvGrpSpPr>
          <p:cNvPr id="113" name="Group 112"/>
          <p:cNvGrpSpPr/>
          <p:nvPr/>
        </p:nvGrpSpPr>
        <p:grpSpPr>
          <a:xfrm>
            <a:off x="13468541" y="5359724"/>
            <a:ext cx="1954214" cy="386050"/>
            <a:chOff x="8115300" y="5004204"/>
            <a:chExt cx="1954214" cy="386050"/>
          </a:xfrm>
        </p:grpSpPr>
        <p:pic>
          <p:nvPicPr>
            <p:cNvPr id="117" name="Image 9" descr="preencoded.png">
              <a:extLst>
                <a:ext uri="{FF2B5EF4-FFF2-40B4-BE49-F238E27FC236}">
                  <a16:creationId xmlns:a16="http://schemas.microsoft.com/office/drawing/2014/main" id="{8E184FC7-C106-E484-8899-4345577AE8CC}"/>
                </a:ext>
              </a:extLst>
            </p:cNvPr>
            <p:cNvPicPr>
              <a:picLocks noChangeAspect="1"/>
            </p:cNvPicPr>
            <p:nvPr/>
          </p:nvPicPr>
          <p:blipFill>
            <a:blip r:embed="rId5"/>
            <a:srcRect t="434" b="434"/>
            <a:stretch/>
          </p:blipFill>
          <p:spPr>
            <a:xfrm>
              <a:off x="8115300" y="5004204"/>
              <a:ext cx="457200" cy="381305"/>
            </a:xfrm>
            <a:prstGeom prst="rect">
              <a:avLst/>
            </a:prstGeom>
          </p:spPr>
        </p:pic>
        <p:sp>
          <p:nvSpPr>
            <p:cNvPr id="118" name="Shape 70">
              <a:extLst>
                <a:ext uri="{FF2B5EF4-FFF2-40B4-BE49-F238E27FC236}">
                  <a16:creationId xmlns:a16="http://schemas.microsoft.com/office/drawing/2014/main" id="{9E9CA360-45D6-BF5E-F680-A23E6E6E21EE}"/>
                </a:ext>
              </a:extLst>
            </p:cNvPr>
            <p:cNvSpPr/>
            <p:nvPr/>
          </p:nvSpPr>
          <p:spPr>
            <a:xfrm>
              <a:off x="8720633" y="5042609"/>
              <a:ext cx="9144" cy="304495"/>
            </a:xfrm>
            <a:prstGeom prst="rect">
              <a:avLst/>
            </a:prstGeom>
            <a:solidFill>
              <a:srgbClr val="D1D5DB"/>
            </a:solidFill>
            <a:ln/>
          </p:spPr>
          <p:txBody>
            <a:bodyPr/>
            <a:lstStyle/>
            <a:p>
              <a:endParaRPr lang="en-US" dirty="0"/>
            </a:p>
          </p:txBody>
        </p:sp>
        <p:pic>
          <p:nvPicPr>
            <p:cNvPr id="119" name="Picture 118">
              <a:extLst>
                <a:ext uri="{FF2B5EF4-FFF2-40B4-BE49-F238E27FC236}">
                  <a16:creationId xmlns:a16="http://schemas.microsoft.com/office/drawing/2014/main" id="{42EF5DB8-3D9D-44E8-B1BF-20AD0A7511E0}"/>
                </a:ext>
              </a:extLst>
            </p:cNvPr>
            <p:cNvPicPr>
              <a:picLocks noChangeAspect="1"/>
            </p:cNvPicPr>
            <p:nvPr/>
          </p:nvPicPr>
          <p:blipFill>
            <a:blip r:embed="rId8">
              <a:lum bright="7000" contrast="-40000"/>
            </a:blip>
            <a:stretch>
              <a:fillRect/>
            </a:stretch>
          </p:blipFill>
          <p:spPr>
            <a:xfrm>
              <a:off x="8840518" y="5042609"/>
              <a:ext cx="1228996" cy="347645"/>
            </a:xfrm>
            <a:prstGeom prst="rect">
              <a:avLst/>
            </a:prstGeom>
            <a:solidFill>
              <a:schemeClr val="bg1"/>
            </a:solidFill>
          </p:spPr>
        </p:pic>
      </p:grpSp>
      <p:pic>
        <p:nvPicPr>
          <p:cNvPr id="136" name="Image 4" descr="preencoded.png">
            <a:extLst>
              <a:ext uri="{FF2B5EF4-FFF2-40B4-BE49-F238E27FC236}">
                <a16:creationId xmlns:a16="http://schemas.microsoft.com/office/drawing/2014/main" id="{F838BEF9-F8AB-73F1-979B-40C8BF7B6052}"/>
              </a:ext>
            </a:extLst>
          </p:cNvPr>
          <p:cNvPicPr>
            <a:picLocks noChangeAspect="1"/>
          </p:cNvPicPr>
          <p:nvPr/>
        </p:nvPicPr>
        <p:blipFill>
          <a:blip r:embed="rId9">
            <a:alphaModFix amt="50000"/>
            <a:extLst>
              <a:ext uri="{BEBA8EAE-BF5A-486C-A8C5-ECC9F3942E4B}">
                <a14:imgProps xmlns:a14="http://schemas.microsoft.com/office/drawing/2010/main">
                  <a14:imgLayer r:embed="rId10">
                    <a14:imgEffect>
                      <a14:brightnessContrast bright="-37000"/>
                    </a14:imgEffect>
                  </a14:imgLayer>
                </a14:imgProps>
              </a:ext>
            </a:extLst>
          </a:blip>
          <a:srcRect t="-180" b="-180"/>
          <a:stretch/>
        </p:blipFill>
        <p:spPr>
          <a:xfrm>
            <a:off x="11065019" y="1681175"/>
            <a:ext cx="190195" cy="152705"/>
          </a:xfrm>
          <a:prstGeom prst="rect">
            <a:avLst/>
          </a:prstGeom>
        </p:spPr>
      </p:pic>
      <p:grpSp>
        <p:nvGrpSpPr>
          <p:cNvPr id="72" name="Group 71"/>
          <p:cNvGrpSpPr/>
          <p:nvPr/>
        </p:nvGrpSpPr>
        <p:grpSpPr>
          <a:xfrm>
            <a:off x="12984023" y="424163"/>
            <a:ext cx="4534157" cy="586304"/>
            <a:chOff x="10672849" y="-100623"/>
            <a:chExt cx="4534157" cy="586304"/>
          </a:xfrm>
        </p:grpSpPr>
        <p:grpSp>
          <p:nvGrpSpPr>
            <p:cNvPr id="152" name="Group 151"/>
            <p:cNvGrpSpPr/>
            <p:nvPr/>
          </p:nvGrpSpPr>
          <p:grpSpPr>
            <a:xfrm>
              <a:off x="12429761" y="-100623"/>
              <a:ext cx="1220925" cy="586304"/>
              <a:chOff x="6624404" y="2337007"/>
              <a:chExt cx="1220925" cy="586304"/>
            </a:xfrm>
          </p:grpSpPr>
          <p:sp>
            <p:nvSpPr>
              <p:cNvPr id="60" name="Shape 53">
                <a:extLst>
                  <a:ext uri="{FF2B5EF4-FFF2-40B4-BE49-F238E27FC236}">
                    <a16:creationId xmlns:a16="http://schemas.microsoft.com/office/drawing/2014/main" id="{DED97C40-E866-7E97-D86A-ADAAE3022781}"/>
                  </a:ext>
                </a:extLst>
              </p:cNvPr>
              <p:cNvSpPr/>
              <p:nvPr/>
            </p:nvSpPr>
            <p:spPr>
              <a:xfrm>
                <a:off x="6624404" y="2337007"/>
                <a:ext cx="1220925" cy="586304"/>
              </a:xfrm>
              <a:prstGeom prst="roundRect">
                <a:avLst>
                  <a:gd name="adj" fmla="val 11500"/>
                </a:avLst>
              </a:prstGeom>
              <a:solidFill>
                <a:srgbClr val="FFFFFF"/>
              </a:solidFill>
              <a:ln w="12700">
                <a:solidFill>
                  <a:srgbClr val="E5E7EB"/>
                </a:solidFill>
                <a:prstDash val="solid"/>
              </a:ln>
            </p:spPr>
            <p:txBody>
              <a:bodyPr/>
              <a:lstStyle/>
              <a:p>
                <a:endParaRPr lang="en-US" dirty="0"/>
              </a:p>
            </p:txBody>
          </p:sp>
          <p:pic>
            <p:nvPicPr>
              <p:cNvPr id="81" name="Picture 8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934863" y="2381881"/>
                <a:ext cx="600006" cy="496557"/>
              </a:xfrm>
              <a:prstGeom prst="rect">
                <a:avLst/>
              </a:prstGeom>
            </p:spPr>
          </p:pic>
        </p:grpSp>
        <p:grpSp>
          <p:nvGrpSpPr>
            <p:cNvPr id="67" name="Group 66"/>
            <p:cNvGrpSpPr/>
            <p:nvPr/>
          </p:nvGrpSpPr>
          <p:grpSpPr>
            <a:xfrm>
              <a:off x="10672849" y="-100623"/>
              <a:ext cx="1421517" cy="586304"/>
              <a:chOff x="9122743" y="2311602"/>
              <a:chExt cx="1421517" cy="586304"/>
            </a:xfrm>
          </p:grpSpPr>
          <p:sp>
            <p:nvSpPr>
              <p:cNvPr id="137" name="Shape 53">
                <a:extLst>
                  <a:ext uri="{FF2B5EF4-FFF2-40B4-BE49-F238E27FC236}">
                    <a16:creationId xmlns:a16="http://schemas.microsoft.com/office/drawing/2014/main" id="{DED97C40-E866-7E97-D86A-ADAAE3022781}"/>
                  </a:ext>
                </a:extLst>
              </p:cNvPr>
              <p:cNvSpPr/>
              <p:nvPr/>
            </p:nvSpPr>
            <p:spPr>
              <a:xfrm>
                <a:off x="9122743" y="2311602"/>
                <a:ext cx="1421517" cy="586304"/>
              </a:xfrm>
              <a:prstGeom prst="roundRect">
                <a:avLst>
                  <a:gd name="adj" fmla="val 11500"/>
                </a:avLst>
              </a:prstGeom>
              <a:solidFill>
                <a:srgbClr val="FFFFFF"/>
              </a:solidFill>
              <a:ln w="12700">
                <a:solidFill>
                  <a:srgbClr val="E5E7EB"/>
                </a:solidFill>
                <a:prstDash val="solid"/>
              </a:ln>
            </p:spPr>
            <p:txBody>
              <a:bodyPr/>
              <a:lstStyle/>
              <a:p>
                <a:endParaRPr lang="en-US" dirty="0"/>
              </a:p>
            </p:txBody>
          </p:sp>
          <p:pic>
            <p:nvPicPr>
              <p:cNvPr id="82" name="Picture 8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91823" y="2362865"/>
                <a:ext cx="1283357" cy="483779"/>
              </a:xfrm>
              <a:prstGeom prst="rect">
                <a:avLst/>
              </a:prstGeom>
            </p:spPr>
          </p:pic>
        </p:grpSp>
        <p:grpSp>
          <p:nvGrpSpPr>
            <p:cNvPr id="154" name="Group 153"/>
            <p:cNvGrpSpPr/>
            <p:nvPr/>
          </p:nvGrpSpPr>
          <p:grpSpPr>
            <a:xfrm>
              <a:off x="13986081" y="-100623"/>
              <a:ext cx="1220925" cy="586304"/>
              <a:chOff x="9582561" y="2311602"/>
              <a:chExt cx="1220925" cy="586304"/>
            </a:xfrm>
          </p:grpSpPr>
          <p:sp>
            <p:nvSpPr>
              <p:cNvPr id="149" name="Shape 53">
                <a:extLst>
                  <a:ext uri="{FF2B5EF4-FFF2-40B4-BE49-F238E27FC236}">
                    <a16:creationId xmlns:a16="http://schemas.microsoft.com/office/drawing/2014/main" id="{DED97C40-E866-7E97-D86A-ADAAE3022781}"/>
                  </a:ext>
                </a:extLst>
              </p:cNvPr>
              <p:cNvSpPr/>
              <p:nvPr/>
            </p:nvSpPr>
            <p:spPr>
              <a:xfrm>
                <a:off x="9582561" y="2311602"/>
                <a:ext cx="1220925" cy="586304"/>
              </a:xfrm>
              <a:prstGeom prst="roundRect">
                <a:avLst>
                  <a:gd name="adj" fmla="val 11500"/>
                </a:avLst>
              </a:prstGeom>
              <a:solidFill>
                <a:srgbClr val="FFFFFF"/>
              </a:solidFill>
              <a:ln w="12700">
                <a:solidFill>
                  <a:srgbClr val="E5E7EB"/>
                </a:solidFill>
                <a:prstDash val="solid"/>
              </a:ln>
            </p:spPr>
            <p:txBody>
              <a:bodyPr/>
              <a:lstStyle/>
              <a:p>
                <a:endParaRPr lang="en-US" dirty="0"/>
              </a:p>
            </p:txBody>
          </p:sp>
          <p:pic>
            <p:nvPicPr>
              <p:cNvPr id="90" name="Picture 8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688504" y="2372174"/>
                <a:ext cx="1009038" cy="465160"/>
              </a:xfrm>
              <a:prstGeom prst="rect">
                <a:avLst/>
              </a:prstGeom>
            </p:spPr>
          </p:pic>
        </p:grpSp>
      </p:grpSp>
      <p:sp>
        <p:nvSpPr>
          <p:cNvPr id="78" name="Shape 67">
            <a:extLst>
              <a:ext uri="{FF2B5EF4-FFF2-40B4-BE49-F238E27FC236}">
                <a16:creationId xmlns:a16="http://schemas.microsoft.com/office/drawing/2014/main" id="{40C34C0D-4D26-8CDC-B628-F0C0193DA44D}"/>
              </a:ext>
            </a:extLst>
          </p:cNvPr>
          <p:cNvSpPr/>
          <p:nvPr/>
        </p:nvSpPr>
        <p:spPr>
          <a:xfrm>
            <a:off x="603347" y="4906185"/>
            <a:ext cx="5333695" cy="1507142"/>
          </a:xfrm>
          <a:prstGeom prst="roundRect">
            <a:avLst>
              <a:gd name="adj" fmla="val 2734"/>
            </a:avLst>
          </a:prstGeom>
          <a:solidFill>
            <a:srgbClr val="F9FAFB"/>
          </a:solidFill>
          <a:ln w="12700">
            <a:solidFill>
              <a:srgbClr val="E5E7EB"/>
            </a:solidFill>
            <a:prstDash val="solid"/>
          </a:ln>
        </p:spPr>
        <p:txBody>
          <a:bodyPr/>
          <a:lstStyle/>
          <a:p>
            <a:endParaRPr lang="en-US" dirty="0"/>
          </a:p>
        </p:txBody>
      </p:sp>
      <p:sp>
        <p:nvSpPr>
          <p:cNvPr id="79" name="Text 68">
            <a:extLst>
              <a:ext uri="{FF2B5EF4-FFF2-40B4-BE49-F238E27FC236}">
                <a16:creationId xmlns:a16="http://schemas.microsoft.com/office/drawing/2014/main" id="{92601CDB-B8FA-8BE4-5AF1-BEF8C783D7FB}"/>
              </a:ext>
            </a:extLst>
          </p:cNvPr>
          <p:cNvSpPr txBox="1"/>
          <p:nvPr/>
        </p:nvSpPr>
        <p:spPr>
          <a:xfrm>
            <a:off x="849674" y="5528689"/>
            <a:ext cx="1625045" cy="295167"/>
          </a:xfrm>
          <a:prstGeom prst="rect">
            <a:avLst/>
          </a:prstGeom>
          <a:noFill/>
          <a:ln/>
        </p:spPr>
        <p:txBody>
          <a:bodyPr wrap="square" lIns="0" tIns="0" rIns="0" bIns="0" rtlCol="0" anchor="ctr"/>
          <a:lstStyle/>
          <a:p>
            <a:pPr marL="0" indent="0" algn="l">
              <a:buNone/>
            </a:pPr>
            <a:r>
              <a:rPr lang="en-US" sz="1000" b="1" dirty="0" smtClean="0">
                <a:solidFill>
                  <a:srgbClr val="111827"/>
                </a:solidFill>
                <a:latin typeface="Poppins" pitchFamily="34" charset="0"/>
                <a:ea typeface="Poppins" pitchFamily="34" charset="-122"/>
                <a:cs typeface="Poppins" pitchFamily="34" charset="-120"/>
              </a:rPr>
              <a:t>BRAND </a:t>
            </a:r>
          </a:p>
          <a:p>
            <a:pPr marL="0" indent="0" algn="l">
              <a:buNone/>
            </a:pPr>
            <a:r>
              <a:rPr lang="en-US" sz="1000" b="1" dirty="0" smtClean="0">
                <a:solidFill>
                  <a:srgbClr val="111827"/>
                </a:solidFill>
                <a:latin typeface="Poppins" pitchFamily="34" charset="0"/>
                <a:ea typeface="Poppins" pitchFamily="34" charset="-122"/>
                <a:cs typeface="Poppins" pitchFamily="34" charset="-120"/>
              </a:rPr>
              <a:t>CONSTRUCTION </a:t>
            </a:r>
            <a:endParaRPr lang="en-US" sz="1000" dirty="0"/>
          </a:p>
        </p:txBody>
      </p:sp>
      <p:sp>
        <p:nvSpPr>
          <p:cNvPr id="80" name="Shape 69">
            <a:extLst>
              <a:ext uri="{FF2B5EF4-FFF2-40B4-BE49-F238E27FC236}">
                <a16:creationId xmlns:a16="http://schemas.microsoft.com/office/drawing/2014/main" id="{B1D71908-8AF4-936B-FF0F-7BBA5BA4E385}"/>
              </a:ext>
            </a:extLst>
          </p:cNvPr>
          <p:cNvSpPr/>
          <p:nvPr/>
        </p:nvSpPr>
        <p:spPr>
          <a:xfrm>
            <a:off x="2316359" y="5044789"/>
            <a:ext cx="3422557" cy="903446"/>
          </a:xfrm>
          <a:prstGeom prst="roundRect">
            <a:avLst>
              <a:gd name="adj" fmla="val 9476"/>
            </a:avLst>
          </a:prstGeom>
          <a:solidFill>
            <a:srgbClr val="FFFFFF"/>
          </a:solidFill>
          <a:ln w="12700">
            <a:solidFill>
              <a:srgbClr val="E5E7EB"/>
            </a:solidFill>
            <a:prstDash val="solid"/>
          </a:ln>
        </p:spPr>
        <p:txBody>
          <a:bodyPr/>
          <a:lstStyle/>
          <a:p>
            <a:endParaRPr lang="en-US" dirty="0"/>
          </a:p>
        </p:txBody>
      </p:sp>
      <p:sp>
        <p:nvSpPr>
          <p:cNvPr id="85" name="Text 73">
            <a:extLst>
              <a:ext uri="{FF2B5EF4-FFF2-40B4-BE49-F238E27FC236}">
                <a16:creationId xmlns:a16="http://schemas.microsoft.com/office/drawing/2014/main" id="{319D8C28-5F12-1CDE-A4B7-3C925D4C8127}"/>
              </a:ext>
            </a:extLst>
          </p:cNvPr>
          <p:cNvSpPr txBox="1"/>
          <p:nvPr/>
        </p:nvSpPr>
        <p:spPr>
          <a:xfrm>
            <a:off x="2354207" y="6019120"/>
            <a:ext cx="3240000" cy="247354"/>
          </a:xfrm>
          <a:prstGeom prst="rect">
            <a:avLst/>
          </a:prstGeom>
          <a:noFill/>
          <a:ln/>
        </p:spPr>
        <p:txBody>
          <a:bodyPr wrap="square" lIns="0" tIns="0" rIns="0" bIns="0" rtlCol="0" anchor="ctr"/>
          <a:lstStyle/>
          <a:p>
            <a:r>
              <a:rPr lang="en-US" sz="900" dirty="0" smtClean="0">
                <a:solidFill>
                  <a:srgbClr val="4B5563"/>
                </a:solidFill>
                <a:latin typeface="Poppins" pitchFamily="34" charset="0"/>
                <a:ea typeface="Poppins" pitchFamily="34" charset="-122"/>
                <a:cs typeface="Poppins" pitchFamily="34" charset="-120"/>
              </a:rPr>
              <a:t>The </a:t>
            </a:r>
            <a:r>
              <a:rPr lang="en-US" sz="900" dirty="0">
                <a:solidFill>
                  <a:srgbClr val="4B5563"/>
                </a:solidFill>
                <a:latin typeface="Poppins" pitchFamily="34" charset="0"/>
                <a:ea typeface="Poppins" pitchFamily="34" charset="-122"/>
                <a:cs typeface="Poppins" pitchFamily="34" charset="-120"/>
              </a:rPr>
              <a:t>primary brand logo should be displayed at 3x the size of the </a:t>
            </a:r>
            <a:r>
              <a:rPr lang="en-US" sz="900" dirty="0" err="1">
                <a:solidFill>
                  <a:srgbClr val="4B5563"/>
                </a:solidFill>
                <a:latin typeface="Poppins" pitchFamily="34" charset="0"/>
                <a:ea typeface="Poppins" pitchFamily="34" charset="-122"/>
                <a:cs typeface="Poppins" pitchFamily="34" charset="-120"/>
              </a:rPr>
              <a:t>Ebix</a:t>
            </a:r>
            <a:r>
              <a:rPr lang="en-US" sz="900" dirty="0">
                <a:solidFill>
                  <a:srgbClr val="4B5563"/>
                </a:solidFill>
                <a:latin typeface="Poppins" pitchFamily="34" charset="0"/>
                <a:ea typeface="Poppins" pitchFamily="34" charset="-122"/>
                <a:cs typeface="Poppins" pitchFamily="34" charset="-120"/>
              </a:rPr>
              <a:t> logo, maintaining a consistent 3:1 ratio</a:t>
            </a:r>
            <a:r>
              <a:rPr lang="en-US" sz="900" dirty="0" smtClean="0">
                <a:solidFill>
                  <a:srgbClr val="4B5563"/>
                </a:solidFill>
                <a:latin typeface="Poppins" pitchFamily="34" charset="0"/>
                <a:ea typeface="Poppins" pitchFamily="34" charset="-122"/>
                <a:cs typeface="Poppins" pitchFamily="34" charset="-120"/>
              </a:rPr>
              <a:t>.</a:t>
            </a:r>
            <a:endParaRPr lang="en-US" sz="900" dirty="0"/>
          </a:p>
        </p:txBody>
      </p:sp>
      <p:sp>
        <p:nvSpPr>
          <p:cNvPr id="108" name="Shape 53">
            <a:extLst>
              <a:ext uri="{FF2B5EF4-FFF2-40B4-BE49-F238E27FC236}">
                <a16:creationId xmlns:a16="http://schemas.microsoft.com/office/drawing/2014/main" id="{DED97C40-E866-7E97-D86A-ADAAE3022781}"/>
              </a:ext>
            </a:extLst>
          </p:cNvPr>
          <p:cNvSpPr/>
          <p:nvPr/>
        </p:nvSpPr>
        <p:spPr>
          <a:xfrm>
            <a:off x="6479139" y="3676537"/>
            <a:ext cx="2322552" cy="1157400"/>
          </a:xfrm>
          <a:prstGeom prst="roundRect">
            <a:avLst>
              <a:gd name="adj" fmla="val 11500"/>
            </a:avLst>
          </a:prstGeom>
          <a:solidFill>
            <a:srgbClr val="FFFFFF"/>
          </a:solidFill>
          <a:ln w="12700">
            <a:solidFill>
              <a:srgbClr val="E5E7EB"/>
            </a:solidFill>
            <a:prstDash val="solid"/>
          </a:ln>
        </p:spPr>
        <p:txBody>
          <a:bodyPr/>
          <a:lstStyle/>
          <a:p>
            <a:endParaRPr lang="en-US" dirty="0"/>
          </a:p>
        </p:txBody>
      </p:sp>
      <p:sp>
        <p:nvSpPr>
          <p:cNvPr id="115" name="Shape 53">
            <a:extLst>
              <a:ext uri="{FF2B5EF4-FFF2-40B4-BE49-F238E27FC236}">
                <a16:creationId xmlns:a16="http://schemas.microsoft.com/office/drawing/2014/main" id="{DED97C40-E866-7E97-D86A-ADAAE3022781}"/>
              </a:ext>
            </a:extLst>
          </p:cNvPr>
          <p:cNvSpPr/>
          <p:nvPr/>
        </p:nvSpPr>
        <p:spPr>
          <a:xfrm>
            <a:off x="6479139" y="2311602"/>
            <a:ext cx="2322552" cy="1157400"/>
          </a:xfrm>
          <a:prstGeom prst="roundRect">
            <a:avLst>
              <a:gd name="adj" fmla="val 11500"/>
            </a:avLst>
          </a:prstGeom>
          <a:solidFill>
            <a:srgbClr val="FFFFFF"/>
          </a:solidFill>
          <a:ln w="12700">
            <a:solidFill>
              <a:srgbClr val="E5E7EB"/>
            </a:solidFill>
            <a:prstDash val="solid"/>
          </a:ln>
        </p:spPr>
        <p:txBody>
          <a:bodyPr/>
          <a:lstStyle/>
          <a:p>
            <a:endParaRPr lang="en-US" dirty="0"/>
          </a:p>
        </p:txBody>
      </p:sp>
      <p:sp>
        <p:nvSpPr>
          <p:cNvPr id="120" name="Shape 53">
            <a:extLst>
              <a:ext uri="{FF2B5EF4-FFF2-40B4-BE49-F238E27FC236}">
                <a16:creationId xmlns:a16="http://schemas.microsoft.com/office/drawing/2014/main" id="{DED97C40-E866-7E97-D86A-ADAAE3022781}"/>
              </a:ext>
            </a:extLst>
          </p:cNvPr>
          <p:cNvSpPr/>
          <p:nvPr/>
        </p:nvSpPr>
        <p:spPr>
          <a:xfrm>
            <a:off x="9014159" y="2311602"/>
            <a:ext cx="2322552" cy="1157400"/>
          </a:xfrm>
          <a:prstGeom prst="roundRect">
            <a:avLst>
              <a:gd name="adj" fmla="val 11500"/>
            </a:avLst>
          </a:prstGeom>
          <a:solidFill>
            <a:srgbClr val="FFFFFF"/>
          </a:solidFill>
          <a:ln w="12700">
            <a:solidFill>
              <a:srgbClr val="E5E7EB"/>
            </a:solidFill>
            <a:prstDash val="solid"/>
          </a:ln>
        </p:spPr>
        <p:txBody>
          <a:bodyPr/>
          <a:lstStyle/>
          <a:p>
            <a:endParaRPr lang="en-US" dirty="0"/>
          </a:p>
        </p:txBody>
      </p:sp>
      <p:sp>
        <p:nvSpPr>
          <p:cNvPr id="107" name="Shape 53">
            <a:extLst>
              <a:ext uri="{FF2B5EF4-FFF2-40B4-BE49-F238E27FC236}">
                <a16:creationId xmlns:a16="http://schemas.microsoft.com/office/drawing/2014/main" id="{DED97C40-E866-7E97-D86A-ADAAE3022781}"/>
              </a:ext>
            </a:extLst>
          </p:cNvPr>
          <p:cNvSpPr/>
          <p:nvPr/>
        </p:nvSpPr>
        <p:spPr>
          <a:xfrm>
            <a:off x="9014159" y="3644645"/>
            <a:ext cx="2322552" cy="1157400"/>
          </a:xfrm>
          <a:prstGeom prst="roundRect">
            <a:avLst>
              <a:gd name="adj" fmla="val 11500"/>
            </a:avLst>
          </a:prstGeom>
          <a:solidFill>
            <a:srgbClr val="FFFFFF"/>
          </a:solidFill>
          <a:ln w="12700">
            <a:solidFill>
              <a:srgbClr val="E5E7EB"/>
            </a:solidFill>
            <a:prstDash val="solid"/>
          </a:ln>
        </p:spPr>
        <p:txBody>
          <a:bodyPr/>
          <a:lstStyle/>
          <a:p>
            <a:endParaRPr lang="en-US" dirty="0"/>
          </a:p>
        </p:txBody>
      </p:sp>
      <p:grpSp>
        <p:nvGrpSpPr>
          <p:cNvPr id="127" name="Group 126"/>
          <p:cNvGrpSpPr/>
          <p:nvPr/>
        </p:nvGrpSpPr>
        <p:grpSpPr>
          <a:xfrm>
            <a:off x="6479139" y="4996679"/>
            <a:ext cx="2322552" cy="1157400"/>
            <a:chOff x="6516008" y="3534119"/>
            <a:chExt cx="2322552" cy="1157400"/>
          </a:xfrm>
        </p:grpSpPr>
        <p:sp>
          <p:nvSpPr>
            <p:cNvPr id="128" name="Shape 53">
              <a:extLst>
                <a:ext uri="{FF2B5EF4-FFF2-40B4-BE49-F238E27FC236}">
                  <a16:creationId xmlns:a16="http://schemas.microsoft.com/office/drawing/2014/main" id="{DED97C40-E866-7E97-D86A-ADAAE3022781}"/>
                </a:ext>
              </a:extLst>
            </p:cNvPr>
            <p:cNvSpPr/>
            <p:nvPr/>
          </p:nvSpPr>
          <p:spPr>
            <a:xfrm>
              <a:off x="6516008" y="3534119"/>
              <a:ext cx="2322552" cy="1157400"/>
            </a:xfrm>
            <a:prstGeom prst="roundRect">
              <a:avLst>
                <a:gd name="adj" fmla="val 11500"/>
              </a:avLst>
            </a:prstGeom>
            <a:solidFill>
              <a:srgbClr val="FFFFFF"/>
            </a:solidFill>
            <a:ln w="12700">
              <a:solidFill>
                <a:srgbClr val="E5E7EB"/>
              </a:solidFill>
              <a:prstDash val="solid"/>
            </a:ln>
          </p:spPr>
          <p:txBody>
            <a:bodyPr/>
            <a:lstStyle/>
            <a:p>
              <a:endParaRPr lang="en-US" dirty="0"/>
            </a:p>
          </p:txBody>
        </p:sp>
        <p:pic>
          <p:nvPicPr>
            <p:cNvPr id="129" name="Picture 128" descr="A colorful logo with a black background&#10;&#10;AI-generated content may be incorrect.">
              <a:extLst>
                <a:ext uri="{FF2B5EF4-FFF2-40B4-BE49-F238E27FC236}">
                  <a16:creationId xmlns:a16="http://schemas.microsoft.com/office/drawing/2014/main" id="{276D1D61-51BB-F145-0999-76F94BB0AB91}"/>
                </a:ext>
              </a:extLst>
            </p:cNvPr>
            <p:cNvPicPr>
              <a:picLocks noChangeAspect="1"/>
            </p:cNvPicPr>
            <p:nvPr/>
          </p:nvPicPr>
          <p:blipFill>
            <a:blip r:embed="rId14"/>
            <a:stretch>
              <a:fillRect/>
            </a:stretch>
          </p:blipFill>
          <p:spPr>
            <a:xfrm>
              <a:off x="6851745" y="3785606"/>
              <a:ext cx="1651078" cy="654427"/>
            </a:xfrm>
            <a:prstGeom prst="rect">
              <a:avLst/>
            </a:prstGeom>
          </p:spPr>
        </p:pic>
      </p:grpSp>
      <p:sp>
        <p:nvSpPr>
          <p:cNvPr id="131" name="Shape 53">
            <a:extLst>
              <a:ext uri="{FF2B5EF4-FFF2-40B4-BE49-F238E27FC236}">
                <a16:creationId xmlns:a16="http://schemas.microsoft.com/office/drawing/2014/main" id="{DED97C40-E866-7E97-D86A-ADAAE3022781}"/>
              </a:ext>
            </a:extLst>
          </p:cNvPr>
          <p:cNvSpPr/>
          <p:nvPr/>
        </p:nvSpPr>
        <p:spPr>
          <a:xfrm>
            <a:off x="9014159" y="4996679"/>
            <a:ext cx="2322552" cy="1157400"/>
          </a:xfrm>
          <a:prstGeom prst="roundRect">
            <a:avLst>
              <a:gd name="adj" fmla="val 11500"/>
            </a:avLst>
          </a:prstGeom>
          <a:solidFill>
            <a:srgbClr val="FFFFFF"/>
          </a:solidFill>
          <a:ln w="12700">
            <a:solidFill>
              <a:srgbClr val="E5E7EB"/>
            </a:solidFill>
            <a:prstDash val="solid"/>
          </a:ln>
        </p:spPr>
        <p:txBody>
          <a:bodyPr/>
          <a:lstStyle/>
          <a:p>
            <a:endParaRPr lang="en-US" dirty="0"/>
          </a:p>
        </p:txBody>
      </p:sp>
      <p:sp>
        <p:nvSpPr>
          <p:cNvPr id="138" name="Shape 8">
            <a:extLst>
              <a:ext uri="{FF2B5EF4-FFF2-40B4-BE49-F238E27FC236}">
                <a16:creationId xmlns:a16="http://schemas.microsoft.com/office/drawing/2014/main" id="{3EDF81FB-D7A6-224D-3560-360488F96937}"/>
              </a:ext>
            </a:extLst>
          </p:cNvPr>
          <p:cNvSpPr/>
          <p:nvPr/>
        </p:nvSpPr>
        <p:spPr>
          <a:xfrm>
            <a:off x="609905" y="1385825"/>
            <a:ext cx="5333695" cy="1594058"/>
          </a:xfrm>
          <a:prstGeom prst="roundRect">
            <a:avLst>
              <a:gd name="adj" fmla="val 3093"/>
            </a:avLst>
          </a:prstGeom>
          <a:solidFill>
            <a:srgbClr val="F9FAFB"/>
          </a:solidFill>
          <a:ln w="12700">
            <a:solidFill>
              <a:srgbClr val="E5E7EB"/>
            </a:solidFill>
            <a:prstDash val="solid"/>
          </a:ln>
        </p:spPr>
        <p:txBody>
          <a:bodyPr/>
          <a:lstStyle/>
          <a:p>
            <a:endParaRPr lang="en-US" dirty="0"/>
          </a:p>
        </p:txBody>
      </p:sp>
      <p:sp>
        <p:nvSpPr>
          <p:cNvPr id="139" name="Shape 9">
            <a:extLst>
              <a:ext uri="{FF2B5EF4-FFF2-40B4-BE49-F238E27FC236}">
                <a16:creationId xmlns:a16="http://schemas.microsoft.com/office/drawing/2014/main" id="{42203582-E1CD-CEA7-2033-5BF56469E335}"/>
              </a:ext>
            </a:extLst>
          </p:cNvPr>
          <p:cNvSpPr/>
          <p:nvPr/>
        </p:nvSpPr>
        <p:spPr>
          <a:xfrm>
            <a:off x="619049" y="1395882"/>
            <a:ext cx="38405" cy="1584000"/>
          </a:xfrm>
          <a:prstGeom prst="rect">
            <a:avLst/>
          </a:prstGeom>
          <a:solidFill>
            <a:srgbClr val="2D80F9"/>
          </a:solidFill>
          <a:ln/>
        </p:spPr>
        <p:txBody>
          <a:bodyPr/>
          <a:lstStyle/>
          <a:p>
            <a:endParaRPr lang="en-US" dirty="0"/>
          </a:p>
        </p:txBody>
      </p:sp>
      <p:sp>
        <p:nvSpPr>
          <p:cNvPr id="140" name="Shape 10">
            <a:extLst>
              <a:ext uri="{FF2B5EF4-FFF2-40B4-BE49-F238E27FC236}">
                <a16:creationId xmlns:a16="http://schemas.microsoft.com/office/drawing/2014/main" id="{74A33E06-2B0D-4694-4DE8-5210D7B3186A}"/>
              </a:ext>
            </a:extLst>
          </p:cNvPr>
          <p:cNvSpPr/>
          <p:nvPr/>
        </p:nvSpPr>
        <p:spPr>
          <a:xfrm>
            <a:off x="847649" y="1663802"/>
            <a:ext cx="882000" cy="187200"/>
          </a:xfrm>
          <a:prstGeom prst="roundRect">
            <a:avLst>
              <a:gd name="adj" fmla="val 50000"/>
            </a:avLst>
          </a:prstGeom>
          <a:solidFill>
            <a:srgbClr val="DBEAFE"/>
          </a:solidFill>
          <a:ln/>
        </p:spPr>
        <p:txBody>
          <a:bodyPr/>
          <a:lstStyle/>
          <a:p>
            <a:pPr algn="ctr"/>
            <a:endParaRPr lang="en-US" dirty="0"/>
          </a:p>
        </p:txBody>
      </p:sp>
      <p:sp>
        <p:nvSpPr>
          <p:cNvPr id="141" name="Text 11">
            <a:extLst>
              <a:ext uri="{FF2B5EF4-FFF2-40B4-BE49-F238E27FC236}">
                <a16:creationId xmlns:a16="http://schemas.microsoft.com/office/drawing/2014/main" id="{4DBD3D52-F22C-9D87-84B7-76E8C653B4BC}"/>
              </a:ext>
            </a:extLst>
          </p:cNvPr>
          <p:cNvSpPr txBox="1"/>
          <p:nvPr/>
        </p:nvSpPr>
        <p:spPr>
          <a:xfrm>
            <a:off x="985983" y="1691232"/>
            <a:ext cx="605333" cy="143561"/>
          </a:xfrm>
          <a:prstGeom prst="rect">
            <a:avLst/>
          </a:prstGeom>
          <a:noFill/>
          <a:ln/>
        </p:spPr>
        <p:txBody>
          <a:bodyPr wrap="square" lIns="0" tIns="0" rIns="0" bIns="0" rtlCol="0" anchor="ctr"/>
          <a:lstStyle/>
          <a:p>
            <a:pPr marL="0" indent="0" algn="ctr">
              <a:buNone/>
            </a:pPr>
            <a:r>
              <a:rPr lang="en-US" sz="800" b="1" dirty="0">
                <a:solidFill>
                  <a:srgbClr val="2D80F9"/>
                </a:solidFill>
                <a:latin typeface="Poppins" pitchFamily="34" charset="0"/>
                <a:ea typeface="Poppins" pitchFamily="34" charset="-122"/>
                <a:cs typeface="Poppins" pitchFamily="34" charset="-120"/>
              </a:rPr>
              <a:t>CATEGORY 1</a:t>
            </a:r>
            <a:endParaRPr lang="en-US" sz="800" dirty="0"/>
          </a:p>
        </p:txBody>
      </p:sp>
      <p:sp>
        <p:nvSpPr>
          <p:cNvPr id="142" name="Text 12">
            <a:extLst>
              <a:ext uri="{FF2B5EF4-FFF2-40B4-BE49-F238E27FC236}">
                <a16:creationId xmlns:a16="http://schemas.microsoft.com/office/drawing/2014/main" id="{3992B3E9-2DFD-B02B-6641-ABDC15117A8C}"/>
              </a:ext>
            </a:extLst>
          </p:cNvPr>
          <p:cNvSpPr txBox="1"/>
          <p:nvPr/>
        </p:nvSpPr>
        <p:spPr>
          <a:xfrm>
            <a:off x="1792748" y="1633626"/>
            <a:ext cx="2319833" cy="238658"/>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Country-Specific Brands</a:t>
            </a:r>
            <a:endParaRPr lang="en-US" sz="1300" dirty="0"/>
          </a:p>
        </p:txBody>
      </p:sp>
      <p:pic>
        <p:nvPicPr>
          <p:cNvPr id="143" name="Image 0" descr="preencoded.png">
            <a:extLst>
              <a:ext uri="{FF2B5EF4-FFF2-40B4-BE49-F238E27FC236}">
                <a16:creationId xmlns:a16="http://schemas.microsoft.com/office/drawing/2014/main" id="{8DD1571D-31FD-A1CE-3C12-B27CC27DA96A}"/>
              </a:ext>
            </a:extLst>
          </p:cNvPr>
          <p:cNvPicPr>
            <a:picLocks noChangeAspect="1"/>
          </p:cNvPicPr>
          <p:nvPr/>
        </p:nvPicPr>
        <p:blipFill>
          <a:blip r:embed="rId3">
            <a:alphaModFix amt="50000"/>
            <a:extLst/>
          </a:blip>
          <a:srcRect/>
          <a:stretch/>
        </p:blipFill>
        <p:spPr>
          <a:xfrm>
            <a:off x="5553151" y="1681175"/>
            <a:ext cx="152705" cy="152705"/>
          </a:xfrm>
          <a:prstGeom prst="rect">
            <a:avLst/>
          </a:prstGeom>
        </p:spPr>
      </p:pic>
      <p:sp>
        <p:nvSpPr>
          <p:cNvPr id="144" name="Shape 13">
            <a:extLst>
              <a:ext uri="{FF2B5EF4-FFF2-40B4-BE49-F238E27FC236}">
                <a16:creationId xmlns:a16="http://schemas.microsoft.com/office/drawing/2014/main" id="{FDA75461-F425-62A4-9993-C02B9B24F72A}"/>
              </a:ext>
            </a:extLst>
          </p:cNvPr>
          <p:cNvSpPr/>
          <p:nvPr/>
        </p:nvSpPr>
        <p:spPr>
          <a:xfrm>
            <a:off x="847649" y="2043278"/>
            <a:ext cx="1619402" cy="800099"/>
          </a:xfrm>
          <a:prstGeom prst="roundRect">
            <a:avLst>
              <a:gd name="adj" fmla="val 13111"/>
            </a:avLst>
          </a:prstGeom>
          <a:solidFill>
            <a:srgbClr val="FFFFFF"/>
          </a:solidFill>
          <a:ln w="12700">
            <a:solidFill>
              <a:srgbClr val="E5E7EB"/>
            </a:solidFill>
            <a:prstDash val="solid"/>
          </a:ln>
        </p:spPr>
        <p:txBody>
          <a:bodyPr/>
          <a:lstStyle/>
          <a:p>
            <a:endParaRPr lang="en-US" dirty="0"/>
          </a:p>
        </p:txBody>
      </p:sp>
      <p:grpSp>
        <p:nvGrpSpPr>
          <p:cNvPr id="146" name="Group 145"/>
          <p:cNvGrpSpPr/>
          <p:nvPr/>
        </p:nvGrpSpPr>
        <p:grpSpPr>
          <a:xfrm>
            <a:off x="1104595" y="2227518"/>
            <a:ext cx="1105510" cy="431619"/>
            <a:chOff x="1135082" y="2234387"/>
            <a:chExt cx="1105510" cy="431619"/>
          </a:xfrm>
        </p:grpSpPr>
        <p:pic>
          <p:nvPicPr>
            <p:cNvPr id="153" name="Image 1" descr="preencoded.png">
              <a:extLst>
                <a:ext uri="{FF2B5EF4-FFF2-40B4-BE49-F238E27FC236}">
                  <a16:creationId xmlns:a16="http://schemas.microsoft.com/office/drawing/2014/main" id="{D453A8B0-F28A-1F35-D68F-233AA8AA1AA3}"/>
                </a:ext>
              </a:extLst>
            </p:cNvPr>
            <p:cNvPicPr>
              <a:picLocks noChangeAspect="1"/>
            </p:cNvPicPr>
            <p:nvPr/>
          </p:nvPicPr>
          <p:blipFill>
            <a:blip r:embed="rId5"/>
            <a:srcRect t="802" b="801"/>
            <a:stretch/>
          </p:blipFill>
          <p:spPr>
            <a:xfrm>
              <a:off x="1521562" y="2234387"/>
              <a:ext cx="276149" cy="228600"/>
            </a:xfrm>
            <a:prstGeom prst="rect">
              <a:avLst/>
            </a:prstGeom>
          </p:spPr>
        </p:pic>
        <p:sp>
          <p:nvSpPr>
            <p:cNvPr id="155" name="Text 14">
              <a:extLst>
                <a:ext uri="{FF2B5EF4-FFF2-40B4-BE49-F238E27FC236}">
                  <a16:creationId xmlns:a16="http://schemas.microsoft.com/office/drawing/2014/main" id="{328DEEC4-7A1C-6F54-9EF3-F82CBA484906}"/>
                </a:ext>
              </a:extLst>
            </p:cNvPr>
            <p:cNvSpPr txBox="1"/>
            <p:nvPr/>
          </p:nvSpPr>
          <p:spPr>
            <a:xfrm>
              <a:off x="1135082" y="2446550"/>
              <a:ext cx="1105510" cy="219456"/>
            </a:xfrm>
            <a:prstGeom prst="rect">
              <a:avLst/>
            </a:prstGeom>
            <a:noFill/>
            <a:ln/>
          </p:spPr>
          <p:txBody>
            <a:bodyPr wrap="square" lIns="0" tIns="0" rIns="0" bIns="0" rtlCol="0" anchor="ctr"/>
            <a:lstStyle/>
            <a:p>
              <a:pPr marL="0" indent="0" algn="ctr">
                <a:buNone/>
              </a:pPr>
              <a:r>
                <a:rPr lang="en-US" sz="800" dirty="0">
                  <a:solidFill>
                    <a:srgbClr val="2D80F9"/>
                  </a:solidFill>
                  <a:latin typeface="Poppins SemiBold" panose="00000700000000000000" pitchFamily="2" charset="0"/>
                  <a:ea typeface="Poppins" pitchFamily="34" charset="-122"/>
                  <a:cs typeface="Poppins SemiBold" panose="00000700000000000000" pitchFamily="2" charset="0"/>
                </a:rPr>
                <a:t>AUSTRALIA</a:t>
              </a:r>
              <a:endParaRPr lang="en-US" sz="800" dirty="0">
                <a:solidFill>
                  <a:srgbClr val="2D80F9"/>
                </a:solidFill>
                <a:latin typeface="Poppins SemiBold" panose="00000700000000000000" pitchFamily="2" charset="0"/>
                <a:cs typeface="Poppins SemiBold" panose="00000700000000000000" pitchFamily="2" charset="0"/>
              </a:endParaRPr>
            </a:p>
          </p:txBody>
        </p:sp>
      </p:grpSp>
      <p:sp>
        <p:nvSpPr>
          <p:cNvPr id="156" name="Text 15">
            <a:extLst>
              <a:ext uri="{FF2B5EF4-FFF2-40B4-BE49-F238E27FC236}">
                <a16:creationId xmlns:a16="http://schemas.microsoft.com/office/drawing/2014/main" id="{118AB051-1F6F-D717-F38A-A1A1FF6CF965}"/>
              </a:ext>
            </a:extLst>
          </p:cNvPr>
          <p:cNvSpPr txBox="1"/>
          <p:nvPr/>
        </p:nvSpPr>
        <p:spPr>
          <a:xfrm>
            <a:off x="2606917" y="2043278"/>
            <a:ext cx="1148486"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Stacked Layout</a:t>
            </a:r>
            <a:endParaRPr lang="en-US" sz="1000" dirty="0"/>
          </a:p>
        </p:txBody>
      </p:sp>
      <p:sp>
        <p:nvSpPr>
          <p:cNvPr id="157" name="Text 16">
            <a:extLst>
              <a:ext uri="{FF2B5EF4-FFF2-40B4-BE49-F238E27FC236}">
                <a16:creationId xmlns:a16="http://schemas.microsoft.com/office/drawing/2014/main" id="{F7554412-E422-7E16-E17C-8A0C4E3CC562}"/>
              </a:ext>
            </a:extLst>
          </p:cNvPr>
          <p:cNvSpPr txBox="1"/>
          <p:nvPr/>
        </p:nvSpPr>
        <p:spPr>
          <a:xfrm>
            <a:off x="2606917" y="2262734"/>
            <a:ext cx="2943454" cy="314554"/>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Ebix logo centered on top, country name centered below in Poppins Uppercase.</a:t>
            </a:r>
            <a:endParaRPr lang="en-US" sz="900" dirty="0"/>
          </a:p>
        </p:txBody>
      </p:sp>
      <p:grpSp>
        <p:nvGrpSpPr>
          <p:cNvPr id="160" name="Group 159"/>
          <p:cNvGrpSpPr/>
          <p:nvPr/>
        </p:nvGrpSpPr>
        <p:grpSpPr>
          <a:xfrm>
            <a:off x="2619756" y="2653182"/>
            <a:ext cx="952805" cy="190195"/>
            <a:chOff x="2619756" y="2653182"/>
            <a:chExt cx="952805" cy="190195"/>
          </a:xfrm>
        </p:grpSpPr>
        <p:sp>
          <p:nvSpPr>
            <p:cNvPr id="161" name="Shape 17">
              <a:extLst>
                <a:ext uri="{FF2B5EF4-FFF2-40B4-BE49-F238E27FC236}">
                  <a16:creationId xmlns:a16="http://schemas.microsoft.com/office/drawing/2014/main" id="{A3B9142B-5793-1054-51EF-0A6A99483327}"/>
                </a:ext>
              </a:extLst>
            </p:cNvPr>
            <p:cNvSpPr/>
            <p:nvPr/>
          </p:nvSpPr>
          <p:spPr>
            <a:xfrm>
              <a:off x="2619756" y="2653182"/>
              <a:ext cx="952805" cy="190195"/>
            </a:xfrm>
            <a:prstGeom prst="roundRect">
              <a:avLst>
                <a:gd name="adj" fmla="val 50000"/>
              </a:avLst>
            </a:prstGeom>
            <a:solidFill>
              <a:srgbClr val="E5E7EB"/>
            </a:solidFill>
            <a:ln/>
          </p:spPr>
          <p:txBody>
            <a:bodyPr/>
            <a:lstStyle/>
            <a:p>
              <a:endParaRPr lang="en-US" dirty="0"/>
            </a:p>
          </p:txBody>
        </p:sp>
        <p:sp>
          <p:nvSpPr>
            <p:cNvPr id="162" name="Text 18">
              <a:extLst>
                <a:ext uri="{FF2B5EF4-FFF2-40B4-BE49-F238E27FC236}">
                  <a16:creationId xmlns:a16="http://schemas.microsoft.com/office/drawing/2014/main" id="{A2387EE0-7A77-AFC3-2569-3EC9E5AF804B}"/>
                </a:ext>
              </a:extLst>
            </p:cNvPr>
            <p:cNvSpPr txBox="1"/>
            <p:nvPr/>
          </p:nvSpPr>
          <p:spPr>
            <a:xfrm>
              <a:off x="2746857" y="2681528"/>
              <a:ext cx="698602"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Ebix Australia</a:t>
              </a:r>
              <a:endParaRPr lang="en-US" sz="800" dirty="0">
                <a:latin typeface="Poppins" panose="00000500000000000000" pitchFamily="2" charset="0"/>
                <a:cs typeface="Poppins" panose="00000500000000000000" pitchFamily="2" charset="0"/>
              </a:endParaRPr>
            </a:p>
          </p:txBody>
        </p:sp>
      </p:grpSp>
      <p:grpSp>
        <p:nvGrpSpPr>
          <p:cNvPr id="163" name="Group 162"/>
          <p:cNvGrpSpPr/>
          <p:nvPr/>
        </p:nvGrpSpPr>
        <p:grpSpPr>
          <a:xfrm>
            <a:off x="3657600" y="2653182"/>
            <a:ext cx="771754" cy="190195"/>
            <a:chOff x="3689146" y="2653182"/>
            <a:chExt cx="771754" cy="190195"/>
          </a:xfrm>
        </p:grpSpPr>
        <p:sp>
          <p:nvSpPr>
            <p:cNvPr id="164" name="Shape 19">
              <a:extLst>
                <a:ext uri="{FF2B5EF4-FFF2-40B4-BE49-F238E27FC236}">
                  <a16:creationId xmlns:a16="http://schemas.microsoft.com/office/drawing/2014/main" id="{A21442F7-3E98-5368-8439-BEB23CF4600D}"/>
                </a:ext>
              </a:extLst>
            </p:cNvPr>
            <p:cNvSpPr/>
            <p:nvPr/>
          </p:nvSpPr>
          <p:spPr>
            <a:xfrm>
              <a:off x="3689146" y="2653182"/>
              <a:ext cx="771754" cy="190195"/>
            </a:xfrm>
            <a:prstGeom prst="roundRect">
              <a:avLst>
                <a:gd name="adj" fmla="val 50000"/>
              </a:avLst>
            </a:prstGeom>
            <a:solidFill>
              <a:srgbClr val="E5E7EB"/>
            </a:solidFill>
            <a:ln/>
          </p:spPr>
          <p:txBody>
            <a:bodyPr/>
            <a:lstStyle/>
            <a:p>
              <a:endParaRPr lang="en-US" dirty="0"/>
            </a:p>
          </p:txBody>
        </p:sp>
        <p:sp>
          <p:nvSpPr>
            <p:cNvPr id="165" name="Text 20">
              <a:extLst>
                <a:ext uri="{FF2B5EF4-FFF2-40B4-BE49-F238E27FC236}">
                  <a16:creationId xmlns:a16="http://schemas.microsoft.com/office/drawing/2014/main" id="{8D0C0B2B-A92C-C44A-5DD5-C61514F017EC}"/>
                </a:ext>
              </a:extLst>
            </p:cNvPr>
            <p:cNvSpPr txBox="1"/>
            <p:nvPr/>
          </p:nvSpPr>
          <p:spPr>
            <a:xfrm>
              <a:off x="3707892" y="2681528"/>
              <a:ext cx="734263"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Ebix Europe</a:t>
              </a:r>
              <a:endParaRPr lang="en-US" sz="800" dirty="0">
                <a:latin typeface="Poppins" panose="00000500000000000000" pitchFamily="2" charset="0"/>
                <a:cs typeface="Poppins" panose="00000500000000000000" pitchFamily="2" charset="0"/>
              </a:endParaRPr>
            </a:p>
          </p:txBody>
        </p:sp>
      </p:grpSp>
      <p:grpSp>
        <p:nvGrpSpPr>
          <p:cNvPr id="166" name="Group 165"/>
          <p:cNvGrpSpPr/>
          <p:nvPr/>
        </p:nvGrpSpPr>
        <p:grpSpPr>
          <a:xfrm>
            <a:off x="4514392" y="2653182"/>
            <a:ext cx="1190549" cy="190195"/>
            <a:chOff x="4561484" y="2653182"/>
            <a:chExt cx="1190549" cy="190195"/>
          </a:xfrm>
        </p:grpSpPr>
        <p:sp>
          <p:nvSpPr>
            <p:cNvPr id="167" name="Shape 21">
              <a:extLst>
                <a:ext uri="{FF2B5EF4-FFF2-40B4-BE49-F238E27FC236}">
                  <a16:creationId xmlns:a16="http://schemas.microsoft.com/office/drawing/2014/main" id="{7F4C6D55-7364-407D-0292-CA5E0BC379CC}"/>
                </a:ext>
              </a:extLst>
            </p:cNvPr>
            <p:cNvSpPr/>
            <p:nvPr/>
          </p:nvSpPr>
          <p:spPr>
            <a:xfrm>
              <a:off x="4561484" y="2653182"/>
              <a:ext cx="1190549" cy="190195"/>
            </a:xfrm>
            <a:prstGeom prst="roundRect">
              <a:avLst>
                <a:gd name="adj" fmla="val 50000"/>
              </a:avLst>
            </a:prstGeom>
            <a:solidFill>
              <a:srgbClr val="E5E7EB"/>
            </a:solidFill>
            <a:ln/>
          </p:spPr>
          <p:txBody>
            <a:bodyPr/>
            <a:lstStyle/>
            <a:p>
              <a:endParaRPr lang="en-US" dirty="0"/>
            </a:p>
          </p:txBody>
        </p:sp>
        <p:sp>
          <p:nvSpPr>
            <p:cNvPr id="168" name="Text 22">
              <a:extLst>
                <a:ext uri="{FF2B5EF4-FFF2-40B4-BE49-F238E27FC236}">
                  <a16:creationId xmlns:a16="http://schemas.microsoft.com/office/drawing/2014/main" id="{E7E60F3C-8AC7-BCFC-3DBE-5047EE9C5286}"/>
                </a:ext>
              </a:extLst>
            </p:cNvPr>
            <p:cNvSpPr txBox="1"/>
            <p:nvPr/>
          </p:nvSpPr>
          <p:spPr>
            <a:xfrm>
              <a:off x="4580229" y="2681528"/>
              <a:ext cx="1153058"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Ebix Latin America</a:t>
              </a:r>
              <a:endParaRPr lang="en-US" sz="800" dirty="0">
                <a:latin typeface="Poppins" panose="00000500000000000000" pitchFamily="2" charset="0"/>
                <a:cs typeface="Poppins" panose="00000500000000000000" pitchFamily="2" charset="0"/>
              </a:endParaRPr>
            </a:p>
          </p:txBody>
        </p:sp>
      </p:grpSp>
      <p:sp>
        <p:nvSpPr>
          <p:cNvPr id="169" name="Shape 23">
            <a:extLst>
              <a:ext uri="{FF2B5EF4-FFF2-40B4-BE49-F238E27FC236}">
                <a16:creationId xmlns:a16="http://schemas.microsoft.com/office/drawing/2014/main" id="{0E000F48-3640-0CEA-BBB0-125B13ABF5E6}"/>
              </a:ext>
            </a:extLst>
          </p:cNvPr>
          <p:cNvSpPr/>
          <p:nvPr/>
        </p:nvSpPr>
        <p:spPr>
          <a:xfrm>
            <a:off x="609905" y="3090369"/>
            <a:ext cx="5333695" cy="1721172"/>
          </a:xfrm>
          <a:prstGeom prst="roundRect">
            <a:avLst>
              <a:gd name="adj" fmla="val 3093"/>
            </a:avLst>
          </a:prstGeom>
          <a:solidFill>
            <a:srgbClr val="F9FAFB"/>
          </a:solidFill>
          <a:ln w="12700">
            <a:solidFill>
              <a:srgbClr val="E5E7EB"/>
            </a:solidFill>
            <a:prstDash val="solid"/>
          </a:ln>
        </p:spPr>
        <p:txBody>
          <a:bodyPr/>
          <a:lstStyle/>
          <a:p>
            <a:endParaRPr lang="en-US" dirty="0"/>
          </a:p>
        </p:txBody>
      </p:sp>
      <p:sp>
        <p:nvSpPr>
          <p:cNvPr id="170" name="Shape 24">
            <a:extLst>
              <a:ext uri="{FF2B5EF4-FFF2-40B4-BE49-F238E27FC236}">
                <a16:creationId xmlns:a16="http://schemas.microsoft.com/office/drawing/2014/main" id="{BDA19516-4ED5-F4E1-7721-16BC66FC5100}"/>
              </a:ext>
            </a:extLst>
          </p:cNvPr>
          <p:cNvSpPr/>
          <p:nvPr/>
        </p:nvSpPr>
        <p:spPr>
          <a:xfrm>
            <a:off x="619049" y="3099513"/>
            <a:ext cx="38405" cy="1692000"/>
          </a:xfrm>
          <a:prstGeom prst="rect">
            <a:avLst/>
          </a:prstGeom>
          <a:solidFill>
            <a:srgbClr val="FF6A39"/>
          </a:solidFill>
          <a:ln/>
        </p:spPr>
        <p:txBody>
          <a:bodyPr/>
          <a:lstStyle/>
          <a:p>
            <a:endParaRPr lang="en-US" dirty="0"/>
          </a:p>
        </p:txBody>
      </p:sp>
      <p:sp>
        <p:nvSpPr>
          <p:cNvPr id="171" name="Shape 10">
            <a:extLst>
              <a:ext uri="{FF2B5EF4-FFF2-40B4-BE49-F238E27FC236}">
                <a16:creationId xmlns:a16="http://schemas.microsoft.com/office/drawing/2014/main" id="{74A33E06-2B0D-4694-4DE8-5210D7B3186A}"/>
              </a:ext>
            </a:extLst>
          </p:cNvPr>
          <p:cNvSpPr/>
          <p:nvPr/>
        </p:nvSpPr>
        <p:spPr>
          <a:xfrm>
            <a:off x="826312" y="3230146"/>
            <a:ext cx="882000" cy="187273"/>
          </a:xfrm>
          <a:prstGeom prst="roundRect">
            <a:avLst>
              <a:gd name="adj" fmla="val 50000"/>
            </a:avLst>
          </a:prstGeom>
          <a:solidFill>
            <a:srgbClr val="FDD4C7"/>
          </a:solidFill>
          <a:ln/>
        </p:spPr>
        <p:txBody>
          <a:bodyPr/>
          <a:lstStyle/>
          <a:p>
            <a:endParaRPr lang="en-US" dirty="0"/>
          </a:p>
        </p:txBody>
      </p:sp>
      <p:sp>
        <p:nvSpPr>
          <p:cNvPr id="172" name="Text 25">
            <a:extLst>
              <a:ext uri="{FF2B5EF4-FFF2-40B4-BE49-F238E27FC236}">
                <a16:creationId xmlns:a16="http://schemas.microsoft.com/office/drawing/2014/main" id="{715EC323-527B-4C59-022B-6B7AC8D34723}"/>
              </a:ext>
            </a:extLst>
          </p:cNvPr>
          <p:cNvSpPr txBox="1"/>
          <p:nvPr/>
        </p:nvSpPr>
        <p:spPr>
          <a:xfrm>
            <a:off x="891037" y="3257612"/>
            <a:ext cx="752551" cy="143561"/>
          </a:xfrm>
          <a:prstGeom prst="rect">
            <a:avLst/>
          </a:prstGeom>
          <a:noFill/>
          <a:ln/>
        </p:spPr>
        <p:txBody>
          <a:bodyPr wrap="square" lIns="0" tIns="0" rIns="0" bIns="0" rtlCol="0" anchor="ctr"/>
          <a:lstStyle/>
          <a:p>
            <a:pPr marL="0" indent="0" algn="ctr">
              <a:buNone/>
            </a:pPr>
            <a:r>
              <a:rPr lang="en-US" sz="800" b="1" dirty="0">
                <a:solidFill>
                  <a:srgbClr val="FF6A39"/>
                </a:solidFill>
                <a:latin typeface="Poppins" pitchFamily="34" charset="0"/>
                <a:ea typeface="Poppins" pitchFamily="34" charset="-122"/>
                <a:cs typeface="Poppins" pitchFamily="34" charset="-120"/>
              </a:rPr>
              <a:t>CATEGORY 2</a:t>
            </a:r>
            <a:endParaRPr lang="en-US" sz="800" dirty="0"/>
          </a:p>
        </p:txBody>
      </p:sp>
      <p:sp>
        <p:nvSpPr>
          <p:cNvPr id="173" name="Text 26">
            <a:extLst>
              <a:ext uri="{FF2B5EF4-FFF2-40B4-BE49-F238E27FC236}">
                <a16:creationId xmlns:a16="http://schemas.microsoft.com/office/drawing/2014/main" id="{79A361A0-BB3C-450B-95C2-62F056DC1B2A}"/>
              </a:ext>
            </a:extLst>
          </p:cNvPr>
          <p:cNvSpPr txBox="1"/>
          <p:nvPr/>
        </p:nvSpPr>
        <p:spPr>
          <a:xfrm>
            <a:off x="1792748" y="3205946"/>
            <a:ext cx="1929384" cy="238658"/>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Product Sub-Brands</a:t>
            </a:r>
            <a:endParaRPr lang="en-US" sz="1300" dirty="0"/>
          </a:p>
        </p:txBody>
      </p:sp>
      <p:pic>
        <p:nvPicPr>
          <p:cNvPr id="174" name="Image 2" descr="preencoded.png">
            <a:extLst>
              <a:ext uri="{FF2B5EF4-FFF2-40B4-BE49-F238E27FC236}">
                <a16:creationId xmlns:a16="http://schemas.microsoft.com/office/drawing/2014/main" id="{1E1B656C-E639-35CB-3F4C-C11772274E8C}"/>
              </a:ext>
            </a:extLst>
          </p:cNvPr>
          <p:cNvPicPr>
            <a:picLocks noChangeAspect="1"/>
          </p:cNvPicPr>
          <p:nvPr/>
        </p:nvPicPr>
        <p:blipFill>
          <a:blip r:embed="rId6">
            <a:alphaModFix amt="50000"/>
            <a:extLst/>
          </a:blip>
          <a:srcRect l="-33" r="-33"/>
          <a:stretch/>
        </p:blipFill>
        <p:spPr>
          <a:xfrm>
            <a:off x="5533949" y="3264714"/>
            <a:ext cx="171907" cy="152705"/>
          </a:xfrm>
          <a:prstGeom prst="rect">
            <a:avLst/>
          </a:prstGeom>
        </p:spPr>
      </p:pic>
      <p:sp>
        <p:nvSpPr>
          <p:cNvPr id="175" name="Shape 27">
            <a:extLst>
              <a:ext uri="{FF2B5EF4-FFF2-40B4-BE49-F238E27FC236}">
                <a16:creationId xmlns:a16="http://schemas.microsoft.com/office/drawing/2014/main" id="{238B36AA-95C1-1E36-27FA-263D32E63C6A}"/>
              </a:ext>
            </a:extLst>
          </p:cNvPr>
          <p:cNvSpPr/>
          <p:nvPr/>
        </p:nvSpPr>
        <p:spPr>
          <a:xfrm>
            <a:off x="847649" y="3606168"/>
            <a:ext cx="1619402" cy="1036262"/>
          </a:xfrm>
          <a:prstGeom prst="roundRect">
            <a:avLst>
              <a:gd name="adj" fmla="val 9370"/>
            </a:avLst>
          </a:prstGeom>
          <a:solidFill>
            <a:srgbClr val="FFFFFF"/>
          </a:solidFill>
          <a:ln w="12700">
            <a:solidFill>
              <a:srgbClr val="E5E7EB"/>
            </a:solidFill>
            <a:prstDash val="solid"/>
          </a:ln>
        </p:spPr>
        <p:txBody>
          <a:bodyPr/>
          <a:lstStyle/>
          <a:p>
            <a:endParaRPr lang="en-US" dirty="0"/>
          </a:p>
        </p:txBody>
      </p:sp>
      <p:grpSp>
        <p:nvGrpSpPr>
          <p:cNvPr id="176" name="Group 175"/>
          <p:cNvGrpSpPr/>
          <p:nvPr/>
        </p:nvGrpSpPr>
        <p:grpSpPr>
          <a:xfrm>
            <a:off x="998342" y="3999403"/>
            <a:ext cx="1318017" cy="249792"/>
            <a:chOff x="1022117" y="3936942"/>
            <a:chExt cx="1318017" cy="249792"/>
          </a:xfrm>
        </p:grpSpPr>
        <p:pic>
          <p:nvPicPr>
            <p:cNvPr id="177" name="Image 3" descr="preencoded.png">
              <a:extLst>
                <a:ext uri="{FF2B5EF4-FFF2-40B4-BE49-F238E27FC236}">
                  <a16:creationId xmlns:a16="http://schemas.microsoft.com/office/drawing/2014/main" id="{C13853BF-EDCC-B1B4-0C13-EA1F8692DD58}"/>
                </a:ext>
              </a:extLst>
            </p:cNvPr>
            <p:cNvPicPr>
              <a:picLocks noChangeAspect="1"/>
            </p:cNvPicPr>
            <p:nvPr/>
          </p:nvPicPr>
          <p:blipFill>
            <a:blip r:embed="rId5"/>
            <a:srcRect t="553" b="553"/>
            <a:stretch/>
          </p:blipFill>
          <p:spPr>
            <a:xfrm>
              <a:off x="1022117" y="3936942"/>
              <a:ext cx="300231" cy="249792"/>
            </a:xfrm>
            <a:prstGeom prst="rect">
              <a:avLst/>
            </a:prstGeom>
          </p:spPr>
        </p:pic>
        <p:sp>
          <p:nvSpPr>
            <p:cNvPr id="178" name="Text 28">
              <a:extLst>
                <a:ext uri="{FF2B5EF4-FFF2-40B4-BE49-F238E27FC236}">
                  <a16:creationId xmlns:a16="http://schemas.microsoft.com/office/drawing/2014/main" id="{54D3BADF-499E-CC97-8E5E-9551FBE47C40}"/>
                </a:ext>
              </a:extLst>
            </p:cNvPr>
            <p:cNvSpPr txBox="1"/>
            <p:nvPr/>
          </p:nvSpPr>
          <p:spPr>
            <a:xfrm>
              <a:off x="1359780" y="4020230"/>
              <a:ext cx="980354" cy="166504"/>
            </a:xfrm>
            <a:prstGeom prst="rect">
              <a:avLst/>
            </a:prstGeom>
            <a:noFill/>
            <a:ln/>
          </p:spPr>
          <p:txBody>
            <a:bodyPr wrap="square" lIns="0" tIns="0" rIns="0" bIns="0" rtlCol="0" anchor="ctr"/>
            <a:lstStyle/>
            <a:p>
              <a:pPr marL="0" indent="0" algn="l">
                <a:buNone/>
              </a:pPr>
              <a:r>
                <a:rPr lang="en-US" sz="1400" dirty="0">
                  <a:solidFill>
                    <a:srgbClr val="2D80F9"/>
                  </a:solidFill>
                  <a:latin typeface="Poppins SemiBold" pitchFamily="2" charset="77"/>
                  <a:ea typeface="Poppins" pitchFamily="34" charset="-122"/>
                  <a:cs typeface="Poppins SemiBold" pitchFamily="2" charset="77"/>
                </a:rPr>
                <a:t>PAYMENTS</a:t>
              </a:r>
              <a:endParaRPr lang="en-US" sz="1400" dirty="0">
                <a:latin typeface="Poppins SemiBold" pitchFamily="2" charset="77"/>
                <a:cs typeface="Poppins SemiBold" pitchFamily="2" charset="77"/>
              </a:endParaRPr>
            </a:p>
          </p:txBody>
        </p:sp>
      </p:grpSp>
      <p:sp>
        <p:nvSpPr>
          <p:cNvPr id="179" name="Text 29">
            <a:extLst>
              <a:ext uri="{FF2B5EF4-FFF2-40B4-BE49-F238E27FC236}">
                <a16:creationId xmlns:a16="http://schemas.microsoft.com/office/drawing/2014/main" id="{A32EEDDA-A316-A66E-47AF-CEE1B30E7557}"/>
              </a:ext>
            </a:extLst>
          </p:cNvPr>
          <p:cNvSpPr txBox="1"/>
          <p:nvPr/>
        </p:nvSpPr>
        <p:spPr>
          <a:xfrm>
            <a:off x="2606917" y="3606168"/>
            <a:ext cx="1281989"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Horizontal Layout</a:t>
            </a:r>
            <a:endParaRPr lang="en-US" sz="1000" dirty="0"/>
          </a:p>
        </p:txBody>
      </p:sp>
      <p:sp>
        <p:nvSpPr>
          <p:cNvPr id="180" name="Text 30">
            <a:extLst>
              <a:ext uri="{FF2B5EF4-FFF2-40B4-BE49-F238E27FC236}">
                <a16:creationId xmlns:a16="http://schemas.microsoft.com/office/drawing/2014/main" id="{9B0B1F66-3190-5944-9F80-A1A4BBC29C5D}"/>
              </a:ext>
            </a:extLst>
          </p:cNvPr>
          <p:cNvSpPr txBox="1"/>
          <p:nvPr/>
        </p:nvSpPr>
        <p:spPr>
          <a:xfrm>
            <a:off x="2606917" y="3825624"/>
            <a:ext cx="2753258" cy="314554"/>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Ebix logo left, sub-brand name right in Poppins Uppercase, </a:t>
            </a:r>
            <a:r>
              <a:rPr lang="en-US" sz="900" dirty="0" smtClean="0">
                <a:solidFill>
                  <a:srgbClr val="6B7280"/>
                </a:solidFill>
                <a:latin typeface="Poppins" pitchFamily="34" charset="0"/>
                <a:ea typeface="Poppins" pitchFamily="34" charset="-122"/>
                <a:cs typeface="Poppins" pitchFamily="34" charset="-120"/>
              </a:rPr>
              <a:t>aligned </a:t>
            </a:r>
            <a:r>
              <a:rPr lang="en-US" sz="900" dirty="0">
                <a:solidFill>
                  <a:srgbClr val="6B7280"/>
                </a:solidFill>
                <a:latin typeface="Poppins" pitchFamily="34" charset="0"/>
                <a:ea typeface="Poppins" pitchFamily="34" charset="-122"/>
                <a:cs typeface="Poppins" pitchFamily="34" charset="-120"/>
              </a:rPr>
              <a:t>to logo baseline.</a:t>
            </a:r>
            <a:endParaRPr lang="en-US" sz="900" dirty="0"/>
          </a:p>
        </p:txBody>
      </p:sp>
      <p:grpSp>
        <p:nvGrpSpPr>
          <p:cNvPr id="181" name="Group 180"/>
          <p:cNvGrpSpPr/>
          <p:nvPr/>
        </p:nvGrpSpPr>
        <p:grpSpPr>
          <a:xfrm>
            <a:off x="2606917" y="4216073"/>
            <a:ext cx="828446" cy="190195"/>
            <a:chOff x="2606917" y="4356813"/>
            <a:chExt cx="828446" cy="190195"/>
          </a:xfrm>
        </p:grpSpPr>
        <p:sp>
          <p:nvSpPr>
            <p:cNvPr id="182" name="Shape 31">
              <a:extLst>
                <a:ext uri="{FF2B5EF4-FFF2-40B4-BE49-F238E27FC236}">
                  <a16:creationId xmlns:a16="http://schemas.microsoft.com/office/drawing/2014/main" id="{D7CEAF7B-B503-FDC9-107A-709097B8E80B}"/>
                </a:ext>
              </a:extLst>
            </p:cNvPr>
            <p:cNvSpPr/>
            <p:nvPr/>
          </p:nvSpPr>
          <p:spPr>
            <a:xfrm>
              <a:off x="2606917" y="4356813"/>
              <a:ext cx="828446" cy="190195"/>
            </a:xfrm>
            <a:prstGeom prst="roundRect">
              <a:avLst>
                <a:gd name="adj" fmla="val 96154"/>
              </a:avLst>
            </a:prstGeom>
            <a:solidFill>
              <a:srgbClr val="E5E7EB"/>
            </a:solidFill>
            <a:ln/>
          </p:spPr>
          <p:txBody>
            <a:bodyPr/>
            <a:lstStyle/>
            <a:p>
              <a:endParaRPr lang="en-US" dirty="0"/>
            </a:p>
          </p:txBody>
        </p:sp>
        <p:sp>
          <p:nvSpPr>
            <p:cNvPr id="183" name="Text 32">
              <a:extLst>
                <a:ext uri="{FF2B5EF4-FFF2-40B4-BE49-F238E27FC236}">
                  <a16:creationId xmlns:a16="http://schemas.microsoft.com/office/drawing/2014/main" id="{FD3570A7-9CE1-AD60-2AD4-DABCE042FF1D}"/>
                </a:ext>
              </a:extLst>
            </p:cNvPr>
            <p:cNvSpPr txBox="1"/>
            <p:nvPr/>
          </p:nvSpPr>
          <p:spPr>
            <a:xfrm>
              <a:off x="2625662" y="4385159"/>
              <a:ext cx="790956"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Technologies</a:t>
              </a:r>
              <a:endParaRPr lang="en-US" sz="800" dirty="0">
                <a:latin typeface="Poppins" panose="00000500000000000000" pitchFamily="2" charset="0"/>
                <a:cs typeface="Poppins" panose="00000500000000000000" pitchFamily="2" charset="0"/>
              </a:endParaRPr>
            </a:p>
          </p:txBody>
        </p:sp>
      </p:grpSp>
      <p:grpSp>
        <p:nvGrpSpPr>
          <p:cNvPr id="184" name="Group 183"/>
          <p:cNvGrpSpPr/>
          <p:nvPr/>
        </p:nvGrpSpPr>
        <p:grpSpPr>
          <a:xfrm>
            <a:off x="3509667" y="4216073"/>
            <a:ext cx="533095" cy="190195"/>
            <a:chOff x="3532328" y="4356813"/>
            <a:chExt cx="533095" cy="190195"/>
          </a:xfrm>
        </p:grpSpPr>
        <p:sp>
          <p:nvSpPr>
            <p:cNvPr id="185" name="Shape 33">
              <a:extLst>
                <a:ext uri="{FF2B5EF4-FFF2-40B4-BE49-F238E27FC236}">
                  <a16:creationId xmlns:a16="http://schemas.microsoft.com/office/drawing/2014/main" id="{F9EE15EF-3709-AE39-CBE1-29CA66654048}"/>
                </a:ext>
              </a:extLst>
            </p:cNvPr>
            <p:cNvSpPr/>
            <p:nvPr/>
          </p:nvSpPr>
          <p:spPr>
            <a:xfrm>
              <a:off x="3532328" y="4356813"/>
              <a:ext cx="533095" cy="190195"/>
            </a:xfrm>
            <a:prstGeom prst="roundRect">
              <a:avLst>
                <a:gd name="adj" fmla="val 96154"/>
              </a:avLst>
            </a:prstGeom>
            <a:solidFill>
              <a:srgbClr val="E5E7EB"/>
            </a:solidFill>
            <a:ln/>
          </p:spPr>
          <p:txBody>
            <a:bodyPr/>
            <a:lstStyle/>
            <a:p>
              <a:endParaRPr lang="en-US" dirty="0"/>
            </a:p>
          </p:txBody>
        </p:sp>
        <p:sp>
          <p:nvSpPr>
            <p:cNvPr id="186" name="Text 34">
              <a:extLst>
                <a:ext uri="{FF2B5EF4-FFF2-40B4-BE49-F238E27FC236}">
                  <a16:creationId xmlns:a16="http://schemas.microsoft.com/office/drawing/2014/main" id="{CB9468FC-1DC3-9A12-439C-7063B5E8EE37}"/>
                </a:ext>
              </a:extLst>
            </p:cNvPr>
            <p:cNvSpPr txBox="1"/>
            <p:nvPr/>
          </p:nvSpPr>
          <p:spPr>
            <a:xfrm>
              <a:off x="3551073" y="4385159"/>
              <a:ext cx="495605"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Travels</a:t>
              </a:r>
              <a:endParaRPr lang="en-US" sz="800" dirty="0">
                <a:latin typeface="Poppins" panose="00000500000000000000" pitchFamily="2" charset="0"/>
                <a:cs typeface="Poppins" panose="00000500000000000000" pitchFamily="2" charset="0"/>
              </a:endParaRPr>
            </a:p>
          </p:txBody>
        </p:sp>
      </p:grpSp>
      <p:grpSp>
        <p:nvGrpSpPr>
          <p:cNvPr id="187" name="Group 186"/>
          <p:cNvGrpSpPr/>
          <p:nvPr/>
        </p:nvGrpSpPr>
        <p:grpSpPr>
          <a:xfrm>
            <a:off x="4117066" y="4216073"/>
            <a:ext cx="665683" cy="190195"/>
            <a:chOff x="4128515" y="4356813"/>
            <a:chExt cx="665683" cy="190195"/>
          </a:xfrm>
        </p:grpSpPr>
        <p:sp>
          <p:nvSpPr>
            <p:cNvPr id="188" name="Shape 35">
              <a:extLst>
                <a:ext uri="{FF2B5EF4-FFF2-40B4-BE49-F238E27FC236}">
                  <a16:creationId xmlns:a16="http://schemas.microsoft.com/office/drawing/2014/main" id="{E9822215-B884-2E0C-2CAF-6427050D881D}"/>
                </a:ext>
              </a:extLst>
            </p:cNvPr>
            <p:cNvSpPr/>
            <p:nvPr/>
          </p:nvSpPr>
          <p:spPr>
            <a:xfrm>
              <a:off x="4128515" y="4356813"/>
              <a:ext cx="665683" cy="190195"/>
            </a:xfrm>
            <a:prstGeom prst="roundRect">
              <a:avLst>
                <a:gd name="adj" fmla="val 96154"/>
              </a:avLst>
            </a:prstGeom>
            <a:solidFill>
              <a:srgbClr val="E5E7EB"/>
            </a:solidFill>
            <a:ln/>
          </p:spPr>
          <p:txBody>
            <a:bodyPr/>
            <a:lstStyle/>
            <a:p>
              <a:endParaRPr lang="en-US" dirty="0"/>
            </a:p>
          </p:txBody>
        </p:sp>
        <p:sp>
          <p:nvSpPr>
            <p:cNvPr id="189" name="Text 36">
              <a:extLst>
                <a:ext uri="{FF2B5EF4-FFF2-40B4-BE49-F238E27FC236}">
                  <a16:creationId xmlns:a16="http://schemas.microsoft.com/office/drawing/2014/main" id="{6BDF25A9-0E11-8B2F-318E-1AA5097C6969}"/>
                </a:ext>
              </a:extLst>
            </p:cNvPr>
            <p:cNvSpPr txBox="1"/>
            <p:nvPr/>
          </p:nvSpPr>
          <p:spPr>
            <a:xfrm>
              <a:off x="4184750" y="4385159"/>
              <a:ext cx="553212"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Payments</a:t>
              </a:r>
              <a:endParaRPr lang="en-US" sz="800" dirty="0">
                <a:latin typeface="Poppins" panose="00000500000000000000" pitchFamily="2" charset="0"/>
                <a:cs typeface="Poppins" panose="00000500000000000000" pitchFamily="2" charset="0"/>
              </a:endParaRPr>
            </a:p>
          </p:txBody>
        </p:sp>
      </p:grpSp>
      <p:grpSp>
        <p:nvGrpSpPr>
          <p:cNvPr id="190" name="Group 189"/>
          <p:cNvGrpSpPr/>
          <p:nvPr/>
        </p:nvGrpSpPr>
        <p:grpSpPr>
          <a:xfrm>
            <a:off x="4857053" y="4216073"/>
            <a:ext cx="352065" cy="190195"/>
            <a:chOff x="4867349" y="4356813"/>
            <a:chExt cx="352065" cy="190195"/>
          </a:xfrm>
        </p:grpSpPr>
        <p:sp>
          <p:nvSpPr>
            <p:cNvPr id="191" name="Shape 37">
              <a:extLst>
                <a:ext uri="{FF2B5EF4-FFF2-40B4-BE49-F238E27FC236}">
                  <a16:creationId xmlns:a16="http://schemas.microsoft.com/office/drawing/2014/main" id="{F4441AF1-622F-6123-FE9D-893583596CA4}"/>
                </a:ext>
              </a:extLst>
            </p:cNvPr>
            <p:cNvSpPr/>
            <p:nvPr/>
          </p:nvSpPr>
          <p:spPr>
            <a:xfrm>
              <a:off x="4867349" y="4356813"/>
              <a:ext cx="352065" cy="190195"/>
            </a:xfrm>
            <a:prstGeom prst="roundRect">
              <a:avLst>
                <a:gd name="adj" fmla="val 96154"/>
              </a:avLst>
            </a:prstGeom>
            <a:solidFill>
              <a:srgbClr val="E5E7EB"/>
            </a:solidFill>
            <a:ln/>
          </p:spPr>
          <p:txBody>
            <a:bodyPr/>
            <a:lstStyle/>
            <a:p>
              <a:endParaRPr lang="en-US" dirty="0"/>
            </a:p>
          </p:txBody>
        </p:sp>
        <p:sp>
          <p:nvSpPr>
            <p:cNvPr id="192" name="Text 38">
              <a:extLst>
                <a:ext uri="{FF2B5EF4-FFF2-40B4-BE49-F238E27FC236}">
                  <a16:creationId xmlns:a16="http://schemas.microsoft.com/office/drawing/2014/main" id="{D559F065-CA0D-6FF1-CE17-C906054081E7}"/>
                </a:ext>
              </a:extLst>
            </p:cNvPr>
            <p:cNvSpPr txBox="1"/>
            <p:nvPr/>
          </p:nvSpPr>
          <p:spPr>
            <a:xfrm>
              <a:off x="4914451" y="4385159"/>
              <a:ext cx="257861"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RCS</a:t>
              </a:r>
              <a:endParaRPr lang="en-US" sz="800" dirty="0">
                <a:latin typeface="Poppins" panose="00000500000000000000" pitchFamily="2" charset="0"/>
                <a:cs typeface="Poppins" panose="00000500000000000000" pitchFamily="2" charset="0"/>
              </a:endParaRPr>
            </a:p>
          </p:txBody>
        </p:sp>
      </p:grpSp>
      <p:grpSp>
        <p:nvGrpSpPr>
          <p:cNvPr id="193" name="Group 192"/>
          <p:cNvGrpSpPr/>
          <p:nvPr/>
        </p:nvGrpSpPr>
        <p:grpSpPr>
          <a:xfrm>
            <a:off x="5283421" y="4216073"/>
            <a:ext cx="545177" cy="190195"/>
            <a:chOff x="5283421" y="4356813"/>
            <a:chExt cx="545177" cy="190195"/>
          </a:xfrm>
        </p:grpSpPr>
        <p:sp>
          <p:nvSpPr>
            <p:cNvPr id="194" name="Shape 39">
              <a:extLst>
                <a:ext uri="{FF2B5EF4-FFF2-40B4-BE49-F238E27FC236}">
                  <a16:creationId xmlns:a16="http://schemas.microsoft.com/office/drawing/2014/main" id="{B44E550B-ADF6-E998-0685-809004091665}"/>
                </a:ext>
              </a:extLst>
            </p:cNvPr>
            <p:cNvSpPr/>
            <p:nvPr/>
          </p:nvSpPr>
          <p:spPr>
            <a:xfrm>
              <a:off x="5283421" y="4356813"/>
              <a:ext cx="545177" cy="190195"/>
            </a:xfrm>
            <a:prstGeom prst="roundRect">
              <a:avLst>
                <a:gd name="adj" fmla="val 96154"/>
              </a:avLst>
            </a:prstGeom>
            <a:solidFill>
              <a:srgbClr val="E5E7EB"/>
            </a:solidFill>
            <a:ln/>
          </p:spPr>
          <p:txBody>
            <a:bodyPr/>
            <a:lstStyle/>
            <a:p>
              <a:endParaRPr lang="en-US" dirty="0"/>
            </a:p>
          </p:txBody>
        </p:sp>
        <p:sp>
          <p:nvSpPr>
            <p:cNvPr id="195" name="Text 40">
              <a:extLst>
                <a:ext uri="{FF2B5EF4-FFF2-40B4-BE49-F238E27FC236}">
                  <a16:creationId xmlns:a16="http://schemas.microsoft.com/office/drawing/2014/main" id="{53027D91-BE9E-2F8E-6882-1595DE6BC64B}"/>
                </a:ext>
              </a:extLst>
            </p:cNvPr>
            <p:cNvSpPr txBox="1"/>
            <p:nvPr/>
          </p:nvSpPr>
          <p:spPr>
            <a:xfrm>
              <a:off x="5336553" y="4385159"/>
              <a:ext cx="438912"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Health</a:t>
              </a:r>
              <a:endParaRPr lang="en-US" sz="800" dirty="0">
                <a:latin typeface="Poppins" panose="00000500000000000000" pitchFamily="2" charset="0"/>
                <a:cs typeface="Poppins" panose="00000500000000000000" pitchFamily="2" charset="0"/>
              </a:endParaRPr>
            </a:p>
          </p:txBody>
        </p:sp>
      </p:grpSp>
      <p:grpSp>
        <p:nvGrpSpPr>
          <p:cNvPr id="196" name="Group 195"/>
          <p:cNvGrpSpPr/>
          <p:nvPr/>
        </p:nvGrpSpPr>
        <p:grpSpPr>
          <a:xfrm>
            <a:off x="2606917" y="4452235"/>
            <a:ext cx="714146" cy="190195"/>
            <a:chOff x="2629357" y="4581755"/>
            <a:chExt cx="714146" cy="190195"/>
          </a:xfrm>
        </p:grpSpPr>
        <p:sp>
          <p:nvSpPr>
            <p:cNvPr id="197" name="Shape 41">
              <a:extLst>
                <a:ext uri="{FF2B5EF4-FFF2-40B4-BE49-F238E27FC236}">
                  <a16:creationId xmlns:a16="http://schemas.microsoft.com/office/drawing/2014/main" id="{1332A64A-E252-E238-A744-E2F7435274C5}"/>
                </a:ext>
              </a:extLst>
            </p:cNvPr>
            <p:cNvSpPr/>
            <p:nvPr/>
          </p:nvSpPr>
          <p:spPr>
            <a:xfrm>
              <a:off x="2629357" y="4581755"/>
              <a:ext cx="714146" cy="190195"/>
            </a:xfrm>
            <a:prstGeom prst="roundRect">
              <a:avLst>
                <a:gd name="adj" fmla="val 96154"/>
              </a:avLst>
            </a:prstGeom>
            <a:solidFill>
              <a:srgbClr val="E5E7EB"/>
            </a:solidFill>
            <a:ln/>
          </p:spPr>
          <p:txBody>
            <a:bodyPr/>
            <a:lstStyle/>
            <a:p>
              <a:endParaRPr lang="en-US" dirty="0"/>
            </a:p>
          </p:txBody>
        </p:sp>
        <p:sp>
          <p:nvSpPr>
            <p:cNvPr id="198" name="Text 42">
              <a:extLst>
                <a:ext uri="{FF2B5EF4-FFF2-40B4-BE49-F238E27FC236}">
                  <a16:creationId xmlns:a16="http://schemas.microsoft.com/office/drawing/2014/main" id="{7DE39769-DCA5-2743-E0EC-527CB5E59CAC}"/>
                </a:ext>
              </a:extLst>
            </p:cNvPr>
            <p:cNvSpPr txBox="1"/>
            <p:nvPr/>
          </p:nvSpPr>
          <p:spPr>
            <a:xfrm>
              <a:off x="2648102" y="4610101"/>
              <a:ext cx="676656"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Consulting</a:t>
              </a:r>
              <a:endParaRPr lang="en-US" sz="800" dirty="0">
                <a:latin typeface="Poppins" panose="00000500000000000000" pitchFamily="2" charset="0"/>
                <a:cs typeface="Poppins" panose="00000500000000000000" pitchFamily="2" charset="0"/>
              </a:endParaRPr>
            </a:p>
          </p:txBody>
        </p:sp>
      </p:grpSp>
      <p:grpSp>
        <p:nvGrpSpPr>
          <p:cNvPr id="199" name="Group 198"/>
          <p:cNvGrpSpPr/>
          <p:nvPr/>
        </p:nvGrpSpPr>
        <p:grpSpPr>
          <a:xfrm>
            <a:off x="3400369" y="4452235"/>
            <a:ext cx="434568" cy="190195"/>
            <a:chOff x="3410482" y="4581755"/>
            <a:chExt cx="434568" cy="190195"/>
          </a:xfrm>
        </p:grpSpPr>
        <p:sp>
          <p:nvSpPr>
            <p:cNvPr id="200" name="Shape 43">
              <a:extLst>
                <a:ext uri="{FF2B5EF4-FFF2-40B4-BE49-F238E27FC236}">
                  <a16:creationId xmlns:a16="http://schemas.microsoft.com/office/drawing/2014/main" id="{90B97871-FA6D-80DD-CF09-6975DA24A77A}"/>
                </a:ext>
              </a:extLst>
            </p:cNvPr>
            <p:cNvSpPr/>
            <p:nvPr/>
          </p:nvSpPr>
          <p:spPr>
            <a:xfrm>
              <a:off x="3410482" y="4581755"/>
              <a:ext cx="434568" cy="190195"/>
            </a:xfrm>
            <a:prstGeom prst="roundRect">
              <a:avLst>
                <a:gd name="adj" fmla="val 96154"/>
              </a:avLst>
            </a:prstGeom>
            <a:solidFill>
              <a:srgbClr val="E5E7EB"/>
            </a:solidFill>
            <a:ln/>
          </p:spPr>
          <p:txBody>
            <a:bodyPr/>
            <a:lstStyle/>
            <a:p>
              <a:pPr algn="ctr"/>
              <a:endParaRPr lang="en-US" dirty="0"/>
            </a:p>
          </p:txBody>
        </p:sp>
        <p:sp>
          <p:nvSpPr>
            <p:cNvPr id="201" name="Text 44">
              <a:extLst>
                <a:ext uri="{FF2B5EF4-FFF2-40B4-BE49-F238E27FC236}">
                  <a16:creationId xmlns:a16="http://schemas.microsoft.com/office/drawing/2014/main" id="{7BAAF02D-ABBF-6201-00D1-BC6DA2D8071E}"/>
                </a:ext>
              </a:extLst>
            </p:cNvPr>
            <p:cNvSpPr txBox="1"/>
            <p:nvPr/>
          </p:nvSpPr>
          <p:spPr>
            <a:xfrm>
              <a:off x="3498836" y="4610101"/>
              <a:ext cx="257861"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CRM</a:t>
              </a:r>
              <a:endParaRPr lang="en-US" sz="800" dirty="0">
                <a:latin typeface="Poppins" panose="00000500000000000000" pitchFamily="2" charset="0"/>
                <a:cs typeface="Poppins" panose="00000500000000000000" pitchFamily="2" charset="0"/>
              </a:endParaRPr>
            </a:p>
          </p:txBody>
        </p:sp>
      </p:grpSp>
      <p:grpSp>
        <p:nvGrpSpPr>
          <p:cNvPr id="202" name="Group 201"/>
          <p:cNvGrpSpPr/>
          <p:nvPr/>
        </p:nvGrpSpPr>
        <p:grpSpPr>
          <a:xfrm>
            <a:off x="3914244" y="4452235"/>
            <a:ext cx="697687" cy="190195"/>
            <a:chOff x="3772813" y="4581755"/>
            <a:chExt cx="697687" cy="190195"/>
          </a:xfrm>
        </p:grpSpPr>
        <p:sp>
          <p:nvSpPr>
            <p:cNvPr id="203" name="Shape 45">
              <a:extLst>
                <a:ext uri="{FF2B5EF4-FFF2-40B4-BE49-F238E27FC236}">
                  <a16:creationId xmlns:a16="http://schemas.microsoft.com/office/drawing/2014/main" id="{2C4E28AE-258B-6F17-8DD9-521AA4361E4F}"/>
                </a:ext>
              </a:extLst>
            </p:cNvPr>
            <p:cNvSpPr/>
            <p:nvPr/>
          </p:nvSpPr>
          <p:spPr>
            <a:xfrm>
              <a:off x="3772813" y="4581755"/>
              <a:ext cx="697687" cy="190195"/>
            </a:xfrm>
            <a:prstGeom prst="roundRect">
              <a:avLst>
                <a:gd name="adj" fmla="val 96154"/>
              </a:avLst>
            </a:prstGeom>
            <a:solidFill>
              <a:srgbClr val="E5E7EB"/>
            </a:solidFill>
            <a:ln/>
          </p:spPr>
          <p:txBody>
            <a:bodyPr/>
            <a:lstStyle/>
            <a:p>
              <a:pPr algn="ctr"/>
              <a:endParaRPr lang="en-US" dirty="0"/>
            </a:p>
          </p:txBody>
        </p:sp>
        <p:sp>
          <p:nvSpPr>
            <p:cNvPr id="204" name="Text 46">
              <a:extLst>
                <a:ext uri="{FF2B5EF4-FFF2-40B4-BE49-F238E27FC236}">
                  <a16:creationId xmlns:a16="http://schemas.microsoft.com/office/drawing/2014/main" id="{C18AE236-2E56-1E0D-A635-A9974E526FB5}"/>
                </a:ext>
              </a:extLst>
            </p:cNvPr>
            <p:cNvSpPr txBox="1"/>
            <p:nvPr/>
          </p:nvSpPr>
          <p:spPr>
            <a:xfrm>
              <a:off x="3845050" y="4610101"/>
              <a:ext cx="553212"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Exchange</a:t>
              </a:r>
              <a:endParaRPr lang="en-US" sz="800" dirty="0">
                <a:latin typeface="Poppins" panose="00000500000000000000" pitchFamily="2" charset="0"/>
                <a:cs typeface="Poppins" panose="00000500000000000000" pitchFamily="2" charset="0"/>
              </a:endParaRPr>
            </a:p>
          </p:txBody>
        </p:sp>
      </p:grpSp>
      <p:sp>
        <p:nvSpPr>
          <p:cNvPr id="208" name="Shape 16">
            <a:extLst>
              <a:ext uri="{FF2B5EF4-FFF2-40B4-BE49-F238E27FC236}">
                <a16:creationId xmlns:a16="http://schemas.microsoft.com/office/drawing/2014/main" id="{67388DDC-1CF2-5B40-3D34-5E3F4B4AE684}"/>
              </a:ext>
            </a:extLst>
          </p:cNvPr>
          <p:cNvSpPr/>
          <p:nvPr/>
        </p:nvSpPr>
        <p:spPr>
          <a:xfrm>
            <a:off x="7041958" y="-373401"/>
            <a:ext cx="9144" cy="228600"/>
          </a:xfrm>
          <a:prstGeom prst="rect">
            <a:avLst/>
          </a:prstGeom>
          <a:solidFill>
            <a:srgbClr val="FF6A39">
              <a:alpha val="60000"/>
            </a:srgbClr>
          </a:solidFill>
          <a:ln/>
        </p:spPr>
        <p:txBody>
          <a:bodyPr/>
          <a:lstStyle/>
          <a:p>
            <a:endParaRPr lang="en-US" dirty="0"/>
          </a:p>
        </p:txBody>
      </p:sp>
      <p:sp>
        <p:nvSpPr>
          <p:cNvPr id="209" name="Shape 17">
            <a:extLst>
              <a:ext uri="{FF2B5EF4-FFF2-40B4-BE49-F238E27FC236}">
                <a16:creationId xmlns:a16="http://schemas.microsoft.com/office/drawing/2014/main" id="{4074F1AE-9AD6-ACDA-A90D-2241DBB80A76}"/>
              </a:ext>
            </a:extLst>
          </p:cNvPr>
          <p:cNvSpPr/>
          <p:nvPr/>
        </p:nvSpPr>
        <p:spPr>
          <a:xfrm>
            <a:off x="6967892" y="92271"/>
            <a:ext cx="161849" cy="152705"/>
          </a:xfrm>
          <a:prstGeom prst="rect">
            <a:avLst/>
          </a:prstGeom>
          <a:solidFill>
            <a:srgbClr val="FFFFFF"/>
          </a:solidFill>
          <a:ln/>
        </p:spPr>
        <p:txBody>
          <a:bodyPr/>
          <a:lstStyle/>
          <a:p>
            <a:endParaRPr lang="en-US" dirty="0"/>
          </a:p>
        </p:txBody>
      </p:sp>
      <p:sp>
        <p:nvSpPr>
          <p:cNvPr id="215" name="Shape 23">
            <a:extLst>
              <a:ext uri="{FF2B5EF4-FFF2-40B4-BE49-F238E27FC236}">
                <a16:creationId xmlns:a16="http://schemas.microsoft.com/office/drawing/2014/main" id="{11A6DDAB-7CA7-33A7-EAF5-8E9E43F8AEAF}"/>
              </a:ext>
            </a:extLst>
          </p:cNvPr>
          <p:cNvSpPr/>
          <p:nvPr/>
        </p:nvSpPr>
        <p:spPr>
          <a:xfrm>
            <a:off x="5332030" y="739666"/>
            <a:ext cx="161849" cy="161849"/>
          </a:xfrm>
          <a:prstGeom prst="rect">
            <a:avLst/>
          </a:prstGeom>
          <a:solidFill>
            <a:srgbClr val="FFFFFF"/>
          </a:solidFill>
          <a:ln/>
        </p:spPr>
        <p:txBody>
          <a:bodyPr/>
          <a:lstStyle/>
          <a:p>
            <a:endParaRPr lang="en-US" dirty="0"/>
          </a:p>
        </p:txBody>
      </p:sp>
      <p:sp>
        <p:nvSpPr>
          <p:cNvPr id="218" name="Shape 26">
            <a:extLst>
              <a:ext uri="{FF2B5EF4-FFF2-40B4-BE49-F238E27FC236}">
                <a16:creationId xmlns:a16="http://schemas.microsoft.com/office/drawing/2014/main" id="{10DA2A3C-3E86-CB1F-4FD1-2FAF6173FC4D}"/>
              </a:ext>
            </a:extLst>
          </p:cNvPr>
          <p:cNvSpPr/>
          <p:nvPr/>
        </p:nvSpPr>
        <p:spPr>
          <a:xfrm>
            <a:off x="8602839" y="739666"/>
            <a:ext cx="161849" cy="161849"/>
          </a:xfrm>
          <a:prstGeom prst="rect">
            <a:avLst/>
          </a:prstGeom>
          <a:solidFill>
            <a:srgbClr val="FFFFFF"/>
          </a:solidFill>
          <a:ln/>
        </p:spPr>
        <p:txBody>
          <a:bodyPr/>
          <a:lstStyle/>
          <a:p>
            <a:endParaRPr lang="en-US" dirty="0"/>
          </a:p>
        </p:txBody>
      </p:sp>
      <p:grpSp>
        <p:nvGrpSpPr>
          <p:cNvPr id="53" name="Group 52"/>
          <p:cNvGrpSpPr/>
          <p:nvPr/>
        </p:nvGrpSpPr>
        <p:grpSpPr>
          <a:xfrm>
            <a:off x="2900363" y="5077514"/>
            <a:ext cx="1361161" cy="169878"/>
            <a:chOff x="2785131" y="5189846"/>
            <a:chExt cx="1159619" cy="169878"/>
          </a:xfrm>
        </p:grpSpPr>
        <p:sp>
          <p:nvSpPr>
            <p:cNvPr id="217" name="Shape 25">
              <a:extLst>
                <a:ext uri="{FF2B5EF4-FFF2-40B4-BE49-F238E27FC236}">
                  <a16:creationId xmlns:a16="http://schemas.microsoft.com/office/drawing/2014/main" id="{BCC8200E-C914-6DB9-C60F-78195DF517D0}"/>
                </a:ext>
              </a:extLst>
            </p:cNvPr>
            <p:cNvSpPr/>
            <p:nvPr/>
          </p:nvSpPr>
          <p:spPr>
            <a:xfrm>
              <a:off x="2874453" y="5262083"/>
              <a:ext cx="864000" cy="9144"/>
            </a:xfrm>
            <a:prstGeom prst="rect">
              <a:avLst/>
            </a:prstGeom>
            <a:solidFill>
              <a:srgbClr val="FF6A39">
                <a:alpha val="60000"/>
              </a:srgbClr>
            </a:solidFill>
            <a:ln/>
          </p:spPr>
          <p:txBody>
            <a:bodyPr/>
            <a:lstStyle/>
            <a:p>
              <a:endParaRPr lang="en-US" dirty="0"/>
            </a:p>
          </p:txBody>
        </p:sp>
        <p:sp>
          <p:nvSpPr>
            <p:cNvPr id="219" name="Text 27">
              <a:extLst>
                <a:ext uri="{FF2B5EF4-FFF2-40B4-BE49-F238E27FC236}">
                  <a16:creationId xmlns:a16="http://schemas.microsoft.com/office/drawing/2014/main" id="{169870E7-95B6-3C73-C2B2-D31D5F968233}"/>
                </a:ext>
              </a:extLst>
            </p:cNvPr>
            <p:cNvSpPr txBox="1"/>
            <p:nvPr/>
          </p:nvSpPr>
          <p:spPr>
            <a:xfrm>
              <a:off x="3772843" y="5196961"/>
              <a:ext cx="171907" cy="162763"/>
            </a:xfrm>
            <a:prstGeom prst="rect">
              <a:avLst/>
            </a:prstGeom>
            <a:noFill/>
            <a:ln/>
          </p:spPr>
          <p:txBody>
            <a:bodyPr wrap="square" lIns="0" tIns="0" rIns="0" bIns="0" rtlCol="0" anchor="ctr"/>
            <a:lstStyle/>
            <a:p>
              <a:pPr marL="0" indent="0" algn="l">
                <a:buNone/>
              </a:pPr>
              <a:r>
                <a:rPr lang="en-US" sz="900" b="1" dirty="0" smtClean="0">
                  <a:solidFill>
                    <a:srgbClr val="FF6A39"/>
                  </a:solidFill>
                  <a:latin typeface="Poppins" pitchFamily="34" charset="0"/>
                  <a:ea typeface="Poppins" pitchFamily="34" charset="-122"/>
                  <a:cs typeface="Poppins" pitchFamily="34" charset="-120"/>
                </a:rPr>
                <a:t>3X</a:t>
              </a:r>
              <a:endParaRPr lang="en-US" sz="900" dirty="0"/>
            </a:p>
          </p:txBody>
        </p:sp>
        <p:sp>
          <p:nvSpPr>
            <p:cNvPr id="222" name="Text 24">
              <a:extLst>
                <a:ext uri="{FF2B5EF4-FFF2-40B4-BE49-F238E27FC236}">
                  <a16:creationId xmlns:a16="http://schemas.microsoft.com/office/drawing/2014/main" id="{8C89F3E1-AD44-FB17-67C9-EC08455B6CBB}"/>
                </a:ext>
              </a:extLst>
            </p:cNvPr>
            <p:cNvSpPr txBox="1"/>
            <p:nvPr/>
          </p:nvSpPr>
          <p:spPr>
            <a:xfrm>
              <a:off x="2785131" y="5189846"/>
              <a:ext cx="171907" cy="162763"/>
            </a:xfrm>
            <a:prstGeom prst="rect">
              <a:avLst/>
            </a:prstGeom>
            <a:noFill/>
            <a:ln/>
          </p:spPr>
          <p:txBody>
            <a:bodyPr wrap="square" lIns="0" tIns="0" rIns="0" bIns="0" rtlCol="0" anchor="ctr"/>
            <a:lstStyle/>
            <a:p>
              <a:pPr marL="0" indent="0" algn="l">
                <a:buNone/>
              </a:pPr>
              <a:r>
                <a:rPr lang="en-US" sz="900" b="1" dirty="0">
                  <a:solidFill>
                    <a:srgbClr val="FF6A39"/>
                  </a:solidFill>
                  <a:latin typeface="Poppins" pitchFamily="34" charset="0"/>
                  <a:ea typeface="Poppins" pitchFamily="34" charset="-122"/>
                  <a:cs typeface="Poppins" pitchFamily="34" charset="-120"/>
                </a:rPr>
                <a:t>X</a:t>
              </a:r>
              <a:endParaRPr lang="en-US" sz="900" dirty="0"/>
            </a:p>
          </p:txBody>
        </p:sp>
      </p:grpSp>
      <p:grpSp>
        <p:nvGrpSpPr>
          <p:cNvPr id="54" name="Group 53"/>
          <p:cNvGrpSpPr/>
          <p:nvPr/>
        </p:nvGrpSpPr>
        <p:grpSpPr>
          <a:xfrm>
            <a:off x="4081524" y="5759969"/>
            <a:ext cx="584315" cy="162763"/>
            <a:chOff x="3632329" y="5775163"/>
            <a:chExt cx="584315" cy="162763"/>
          </a:xfrm>
        </p:grpSpPr>
        <p:sp>
          <p:nvSpPr>
            <p:cNvPr id="223" name="Shape 25">
              <a:extLst>
                <a:ext uri="{FF2B5EF4-FFF2-40B4-BE49-F238E27FC236}">
                  <a16:creationId xmlns:a16="http://schemas.microsoft.com/office/drawing/2014/main" id="{BCC8200E-C914-6DB9-C60F-78195DF517D0}"/>
                </a:ext>
              </a:extLst>
            </p:cNvPr>
            <p:cNvSpPr/>
            <p:nvPr/>
          </p:nvSpPr>
          <p:spPr>
            <a:xfrm>
              <a:off x="3632329" y="5859949"/>
              <a:ext cx="360000" cy="9144"/>
            </a:xfrm>
            <a:prstGeom prst="rect">
              <a:avLst/>
            </a:prstGeom>
            <a:solidFill>
              <a:srgbClr val="FF6A39">
                <a:alpha val="60000"/>
              </a:srgbClr>
            </a:solidFill>
            <a:ln/>
          </p:spPr>
          <p:txBody>
            <a:bodyPr/>
            <a:lstStyle/>
            <a:p>
              <a:endParaRPr lang="en-US" dirty="0"/>
            </a:p>
          </p:txBody>
        </p:sp>
        <p:sp>
          <p:nvSpPr>
            <p:cNvPr id="224" name="Text 27">
              <a:extLst>
                <a:ext uri="{FF2B5EF4-FFF2-40B4-BE49-F238E27FC236}">
                  <a16:creationId xmlns:a16="http://schemas.microsoft.com/office/drawing/2014/main" id="{169870E7-95B6-3C73-C2B2-D31D5F968233}"/>
                </a:ext>
              </a:extLst>
            </p:cNvPr>
            <p:cNvSpPr txBox="1"/>
            <p:nvPr/>
          </p:nvSpPr>
          <p:spPr>
            <a:xfrm>
              <a:off x="4044737" y="5775163"/>
              <a:ext cx="171907" cy="162763"/>
            </a:xfrm>
            <a:prstGeom prst="rect">
              <a:avLst/>
            </a:prstGeom>
            <a:noFill/>
            <a:ln/>
          </p:spPr>
          <p:txBody>
            <a:bodyPr wrap="square" lIns="0" tIns="0" rIns="0" bIns="0" rtlCol="0" anchor="ctr"/>
            <a:lstStyle/>
            <a:p>
              <a:pPr marL="0" indent="0" algn="l">
                <a:buNone/>
              </a:pPr>
              <a:r>
                <a:rPr lang="en-US" sz="900" b="1" dirty="0" smtClean="0">
                  <a:solidFill>
                    <a:srgbClr val="FF6A39"/>
                  </a:solidFill>
                  <a:latin typeface="Poppins" pitchFamily="34" charset="0"/>
                  <a:ea typeface="Poppins" pitchFamily="34" charset="-122"/>
                  <a:cs typeface="Poppins" pitchFamily="34" charset="-120"/>
                </a:rPr>
                <a:t>1X</a:t>
              </a:r>
              <a:endParaRPr lang="en-US" sz="900" dirty="0"/>
            </a:p>
          </p:txBody>
        </p:sp>
      </p:grpSp>
      <p:sp>
        <p:nvSpPr>
          <p:cNvPr id="225" name="Shape 24">
            <a:extLst>
              <a:ext uri="{FF2B5EF4-FFF2-40B4-BE49-F238E27FC236}">
                <a16:creationId xmlns:a16="http://schemas.microsoft.com/office/drawing/2014/main" id="{BDA19516-4ED5-F4E1-7721-16BC66FC5100}"/>
              </a:ext>
            </a:extLst>
          </p:cNvPr>
          <p:cNvSpPr/>
          <p:nvPr/>
        </p:nvSpPr>
        <p:spPr>
          <a:xfrm>
            <a:off x="603347" y="4902206"/>
            <a:ext cx="38405" cy="1512000"/>
          </a:xfrm>
          <a:prstGeom prst="rect">
            <a:avLst/>
          </a:prstGeom>
          <a:solidFill>
            <a:schemeClr val="bg1">
              <a:lumMod val="75000"/>
            </a:schemeClr>
          </a:solidFill>
          <a:ln/>
        </p:spPr>
        <p:txBody>
          <a:bodyPr/>
          <a:lstStyle/>
          <a:p>
            <a:endParaRPr lang="en-US" dirty="0"/>
          </a:p>
        </p:txBody>
      </p:sp>
      <p:sp>
        <p:nvSpPr>
          <p:cNvPr id="62" name="Rectangle 61"/>
          <p:cNvSpPr/>
          <p:nvPr/>
        </p:nvSpPr>
        <p:spPr>
          <a:xfrm>
            <a:off x="6668397" y="3945513"/>
            <a:ext cx="1873132" cy="346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8" name="Picture 5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087937" y="2433079"/>
            <a:ext cx="1104957" cy="914447"/>
          </a:xfrm>
          <a:prstGeom prst="rect">
            <a:avLst/>
          </a:prstGeom>
        </p:spPr>
      </p:pic>
      <p:pic>
        <p:nvPicPr>
          <p:cNvPr id="61" name="Picture 60"/>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551335" y="5253873"/>
            <a:ext cx="1248201" cy="643013"/>
          </a:xfrm>
          <a:prstGeom prst="rect">
            <a:avLst/>
          </a:prstGeom>
        </p:spPr>
      </p:pic>
      <p:pic>
        <p:nvPicPr>
          <p:cNvPr id="64" name="Picture 6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407114" y="2599800"/>
            <a:ext cx="1536643" cy="581004"/>
          </a:xfrm>
          <a:prstGeom prst="rect">
            <a:avLst/>
          </a:prstGeom>
        </p:spPr>
      </p:pic>
      <p:pic>
        <p:nvPicPr>
          <p:cNvPr id="205" name="Picture 204"/>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824701" y="5238187"/>
            <a:ext cx="1536643" cy="581004"/>
          </a:xfrm>
          <a:prstGeom prst="rect">
            <a:avLst/>
          </a:prstGeom>
        </p:spPr>
      </p:pic>
      <p:pic>
        <p:nvPicPr>
          <p:cNvPr id="70" name="Picture 6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190754" y="3666562"/>
            <a:ext cx="1969363" cy="1113567"/>
          </a:xfrm>
          <a:prstGeom prst="rect">
            <a:avLst/>
          </a:prstGeom>
        </p:spPr>
      </p:pic>
      <p:grpSp>
        <p:nvGrpSpPr>
          <p:cNvPr id="74" name="Group 73"/>
          <p:cNvGrpSpPr/>
          <p:nvPr/>
        </p:nvGrpSpPr>
        <p:grpSpPr>
          <a:xfrm>
            <a:off x="12424510" y="3899575"/>
            <a:ext cx="1981030" cy="365657"/>
            <a:chOff x="6654970" y="3944420"/>
            <a:chExt cx="1981030" cy="365657"/>
          </a:xfrm>
        </p:grpSpPr>
        <p:sp>
          <p:nvSpPr>
            <p:cNvPr id="73" name="Rectangle 72"/>
            <p:cNvSpPr/>
            <p:nvPr/>
          </p:nvSpPr>
          <p:spPr>
            <a:xfrm>
              <a:off x="6654970" y="3944420"/>
              <a:ext cx="1981030" cy="365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71" name="Picture 70"/>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790624" y="3994948"/>
              <a:ext cx="1709723" cy="264600"/>
            </a:xfrm>
            <a:prstGeom prst="rect">
              <a:avLst/>
            </a:prstGeom>
          </p:spPr>
        </p:pic>
      </p:grpSp>
      <p:pic>
        <p:nvPicPr>
          <p:cNvPr id="77" name="Picture 76"/>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458711" y="3684400"/>
            <a:ext cx="2256965" cy="1276190"/>
          </a:xfrm>
          <a:prstGeom prst="rect">
            <a:avLst/>
          </a:prstGeom>
        </p:spPr>
      </p:pic>
    </p:spTree>
    <p:extLst>
      <p:ext uri="{BB962C8B-B14F-4D97-AF65-F5344CB8AC3E}">
        <p14:creationId xmlns:p14="http://schemas.microsoft.com/office/powerpoint/2010/main" val="2253265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27545-C22C-6F9E-4468-41964A785600}"/>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82E0959C-9221-5FAF-F280-7DAEA8122DEE}"/>
              </a:ext>
            </a:extLst>
          </p:cNvPr>
          <p:cNvSpPr/>
          <p:nvPr/>
        </p:nvSpPr>
        <p:spPr>
          <a:xfrm>
            <a:off x="0" y="1295705"/>
            <a:ext cx="12191695" cy="9144"/>
          </a:xfrm>
          <a:prstGeom prst="rect">
            <a:avLst/>
          </a:prstGeom>
          <a:solidFill>
            <a:srgbClr val="F3F4F6"/>
          </a:solidFill>
          <a:ln/>
        </p:spPr>
        <p:txBody>
          <a:bodyPr/>
          <a:lstStyle/>
          <a:p>
            <a:endParaRPr lang="en-US" dirty="0"/>
          </a:p>
        </p:txBody>
      </p:sp>
      <p:sp>
        <p:nvSpPr>
          <p:cNvPr id="8" name="Text 6">
            <a:extLst>
              <a:ext uri="{FF2B5EF4-FFF2-40B4-BE49-F238E27FC236}">
                <a16:creationId xmlns:a16="http://schemas.microsoft.com/office/drawing/2014/main" id="{F8D3A9F8-2DF1-026B-12E2-D4180F03E70F}"/>
              </a:ext>
            </a:extLst>
          </p:cNvPr>
          <p:cNvSpPr txBox="1"/>
          <p:nvPr/>
        </p:nvSpPr>
        <p:spPr>
          <a:xfrm>
            <a:off x="609905" y="709442"/>
            <a:ext cx="5468112"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Co-Branding Usage Guidelines</a:t>
            </a:r>
            <a:endParaRPr lang="en-US" sz="2700" dirty="0"/>
          </a:p>
        </p:txBody>
      </p:sp>
      <p:sp>
        <p:nvSpPr>
          <p:cNvPr id="9" name="Text 7">
            <a:extLst>
              <a:ext uri="{FF2B5EF4-FFF2-40B4-BE49-F238E27FC236}">
                <a16:creationId xmlns:a16="http://schemas.microsoft.com/office/drawing/2014/main" id="{242B4051-834C-FEF8-09A9-5E17D56206ED}"/>
              </a:ext>
            </a:extLst>
          </p:cNvPr>
          <p:cNvSpPr txBox="1"/>
          <p:nvPr/>
        </p:nvSpPr>
        <p:spPr>
          <a:xfrm>
            <a:off x="6996075" y="742658"/>
            <a:ext cx="4577486" cy="410400"/>
          </a:xfrm>
          <a:prstGeom prst="rect">
            <a:avLst/>
          </a:prstGeom>
          <a:noFill/>
          <a:ln/>
        </p:spPr>
        <p:txBody>
          <a:bodyPr wrap="square" lIns="0" tIns="0" rIns="0" bIns="0" rtlCol="0" anchor="ctr"/>
          <a:lstStyle/>
          <a:p>
            <a:pPr marL="0" indent="0" algn="r">
              <a:lnSpc>
                <a:spcPct val="150000"/>
              </a:lnSpc>
              <a:buNone/>
            </a:pPr>
            <a:r>
              <a:rPr lang="en-US" sz="1000" dirty="0">
                <a:solidFill>
                  <a:srgbClr val="6B7280"/>
                </a:solidFill>
                <a:latin typeface="Poppins" pitchFamily="34" charset="0"/>
                <a:ea typeface="Poppins" pitchFamily="34" charset="-122"/>
                <a:cs typeface="Poppins" pitchFamily="34" charset="-120"/>
              </a:rPr>
              <a:t>Define clear construction rules for country-specific and sub-brand categories to ensure global consistency.</a:t>
            </a:r>
            <a:endParaRPr lang="en-US" sz="1000" dirty="0"/>
          </a:p>
        </p:txBody>
      </p:sp>
      <p:pic>
        <p:nvPicPr>
          <p:cNvPr id="10" name="Image 0" descr="preencoded.png">
            <a:extLst>
              <a:ext uri="{FF2B5EF4-FFF2-40B4-BE49-F238E27FC236}">
                <a16:creationId xmlns:a16="http://schemas.microsoft.com/office/drawing/2014/main" id="{66BD9F1A-0D19-EC49-D566-E75BA9E1EFFE}"/>
              </a:ext>
            </a:extLst>
          </p:cNvPr>
          <p:cNvPicPr>
            <a:picLocks noChangeAspect="1"/>
          </p:cNvPicPr>
          <p:nvPr/>
        </p:nvPicPr>
        <p:blipFill>
          <a:blip r:embed="rId2"/>
          <a:srcRect/>
          <a:stretch/>
        </p:blipFill>
        <p:spPr>
          <a:xfrm>
            <a:off x="609905" y="1647749"/>
            <a:ext cx="190195" cy="190195"/>
          </a:xfrm>
          <a:prstGeom prst="rect">
            <a:avLst/>
          </a:prstGeom>
        </p:spPr>
      </p:pic>
      <p:sp>
        <p:nvSpPr>
          <p:cNvPr id="11" name="Text 8">
            <a:extLst>
              <a:ext uri="{FF2B5EF4-FFF2-40B4-BE49-F238E27FC236}">
                <a16:creationId xmlns:a16="http://schemas.microsoft.com/office/drawing/2014/main" id="{61D0AA5B-9C5D-0D31-DE92-0297F5324D29}"/>
              </a:ext>
            </a:extLst>
          </p:cNvPr>
          <p:cNvSpPr txBox="1"/>
          <p:nvPr/>
        </p:nvSpPr>
        <p:spPr>
          <a:xfrm>
            <a:off x="914400" y="1609344"/>
            <a:ext cx="2962656"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Category 1: Country-Specific</a:t>
            </a:r>
            <a:endParaRPr lang="en-US" sz="1500" dirty="0"/>
          </a:p>
        </p:txBody>
      </p:sp>
      <p:sp>
        <p:nvSpPr>
          <p:cNvPr id="12" name="Shape 9">
            <a:extLst>
              <a:ext uri="{FF2B5EF4-FFF2-40B4-BE49-F238E27FC236}">
                <a16:creationId xmlns:a16="http://schemas.microsoft.com/office/drawing/2014/main" id="{6FE5DACB-2368-0C81-9C56-0EC3612891D7}"/>
              </a:ext>
            </a:extLst>
          </p:cNvPr>
          <p:cNvSpPr/>
          <p:nvPr/>
        </p:nvSpPr>
        <p:spPr>
          <a:xfrm>
            <a:off x="4909871" y="1649578"/>
            <a:ext cx="1047902" cy="190195"/>
          </a:xfrm>
          <a:prstGeom prst="roundRect">
            <a:avLst>
              <a:gd name="adj" fmla="val 96154"/>
            </a:avLst>
          </a:prstGeom>
          <a:solidFill>
            <a:srgbClr val="E5E7EB"/>
          </a:solidFill>
          <a:ln/>
        </p:spPr>
        <p:txBody>
          <a:bodyPr/>
          <a:lstStyle/>
          <a:p>
            <a:pPr algn="ctr"/>
            <a:endParaRPr lang="en-US" dirty="0"/>
          </a:p>
        </p:txBody>
      </p:sp>
      <p:sp>
        <p:nvSpPr>
          <p:cNvPr id="13" name="Text 10">
            <a:extLst>
              <a:ext uri="{FF2B5EF4-FFF2-40B4-BE49-F238E27FC236}">
                <a16:creationId xmlns:a16="http://schemas.microsoft.com/office/drawing/2014/main" id="{86FF227A-EB20-242B-D947-C876B5E3CC4E}"/>
              </a:ext>
            </a:extLst>
          </p:cNvPr>
          <p:cNvSpPr txBox="1"/>
          <p:nvPr/>
        </p:nvSpPr>
        <p:spPr>
          <a:xfrm>
            <a:off x="4928616" y="1672895"/>
            <a:ext cx="1010412" cy="143561"/>
          </a:xfrm>
          <a:prstGeom prst="rect">
            <a:avLst/>
          </a:prstGeom>
          <a:noFill/>
          <a:ln/>
        </p:spPr>
        <p:txBody>
          <a:bodyPr wrap="square" lIns="0" tIns="0" rIns="0" bIns="0" rtlCol="0" anchor="ctr"/>
          <a:lstStyle/>
          <a:p>
            <a:pPr marL="0" indent="0" algn="ctr">
              <a:buNone/>
            </a:pPr>
            <a:r>
              <a:rPr lang="en-US" sz="800" b="1" dirty="0">
                <a:solidFill>
                  <a:srgbClr val="4B5563"/>
                </a:solidFill>
                <a:latin typeface="Poppins" pitchFamily="34" charset="0"/>
                <a:ea typeface="Poppins" pitchFamily="34" charset="-122"/>
                <a:cs typeface="Poppins" pitchFamily="34" charset="-120"/>
              </a:rPr>
              <a:t>STACKED LAYOUT</a:t>
            </a:r>
            <a:endParaRPr lang="en-US" sz="800" dirty="0"/>
          </a:p>
        </p:txBody>
      </p:sp>
      <p:sp>
        <p:nvSpPr>
          <p:cNvPr id="14" name="Shape 11">
            <a:extLst>
              <a:ext uri="{FF2B5EF4-FFF2-40B4-BE49-F238E27FC236}">
                <a16:creationId xmlns:a16="http://schemas.microsoft.com/office/drawing/2014/main" id="{9988B55C-857E-7671-C543-06548438E904}"/>
              </a:ext>
            </a:extLst>
          </p:cNvPr>
          <p:cNvSpPr/>
          <p:nvPr/>
        </p:nvSpPr>
        <p:spPr>
          <a:xfrm>
            <a:off x="609905" y="2029054"/>
            <a:ext cx="5333695" cy="3857588"/>
          </a:xfrm>
          <a:prstGeom prst="roundRect">
            <a:avLst>
              <a:gd name="adj" fmla="val 367"/>
            </a:avLst>
          </a:prstGeom>
          <a:solidFill>
            <a:srgbClr val="F9FAFB"/>
          </a:solidFill>
          <a:ln w="12700">
            <a:solidFill>
              <a:srgbClr val="E5E7EB"/>
            </a:solidFill>
            <a:prstDash val="solid"/>
          </a:ln>
        </p:spPr>
        <p:txBody>
          <a:bodyPr/>
          <a:lstStyle/>
          <a:p>
            <a:endParaRPr lang="en-US" dirty="0"/>
          </a:p>
        </p:txBody>
      </p:sp>
      <p:sp>
        <p:nvSpPr>
          <p:cNvPr id="15" name="Shape 12">
            <a:extLst>
              <a:ext uri="{FF2B5EF4-FFF2-40B4-BE49-F238E27FC236}">
                <a16:creationId xmlns:a16="http://schemas.microsoft.com/office/drawing/2014/main" id="{A746B05D-E089-F6C1-9312-439086C03CF6}"/>
              </a:ext>
            </a:extLst>
          </p:cNvPr>
          <p:cNvSpPr/>
          <p:nvPr/>
        </p:nvSpPr>
        <p:spPr>
          <a:xfrm>
            <a:off x="619049" y="2038198"/>
            <a:ext cx="5315407" cy="1524305"/>
          </a:xfrm>
          <a:prstGeom prst="rect">
            <a:avLst/>
          </a:prstGeom>
          <a:solidFill>
            <a:srgbClr val="FFFFFF"/>
          </a:solidFill>
          <a:ln/>
        </p:spPr>
        <p:txBody>
          <a:bodyPr/>
          <a:lstStyle/>
          <a:p>
            <a:endParaRPr lang="en-US" dirty="0"/>
          </a:p>
        </p:txBody>
      </p:sp>
      <p:sp>
        <p:nvSpPr>
          <p:cNvPr id="16" name="Shape 13">
            <a:extLst>
              <a:ext uri="{FF2B5EF4-FFF2-40B4-BE49-F238E27FC236}">
                <a16:creationId xmlns:a16="http://schemas.microsoft.com/office/drawing/2014/main" id="{1EF2EC79-2E98-071A-3A08-F9AEEFB5A402}"/>
              </a:ext>
            </a:extLst>
          </p:cNvPr>
          <p:cNvSpPr/>
          <p:nvPr/>
        </p:nvSpPr>
        <p:spPr>
          <a:xfrm>
            <a:off x="619049" y="3553358"/>
            <a:ext cx="5315407" cy="9144"/>
          </a:xfrm>
          <a:prstGeom prst="rect">
            <a:avLst/>
          </a:prstGeom>
          <a:solidFill>
            <a:srgbClr val="E5E7EB"/>
          </a:solidFill>
          <a:ln/>
        </p:spPr>
        <p:txBody>
          <a:bodyPr/>
          <a:lstStyle/>
          <a:p>
            <a:endParaRPr lang="en-US" dirty="0"/>
          </a:p>
        </p:txBody>
      </p:sp>
      <p:sp>
        <p:nvSpPr>
          <p:cNvPr id="20" name="Shape 16">
            <a:extLst>
              <a:ext uri="{FF2B5EF4-FFF2-40B4-BE49-F238E27FC236}">
                <a16:creationId xmlns:a16="http://schemas.microsoft.com/office/drawing/2014/main" id="{D4790675-3E8C-BF31-97BA-3DE8A8EEE6C4}"/>
              </a:ext>
            </a:extLst>
          </p:cNvPr>
          <p:cNvSpPr/>
          <p:nvPr/>
        </p:nvSpPr>
        <p:spPr>
          <a:xfrm>
            <a:off x="3148632" y="2031607"/>
            <a:ext cx="2785824" cy="1524305"/>
          </a:xfrm>
          <a:prstGeom prst="rect">
            <a:avLst/>
          </a:prstGeom>
          <a:solidFill>
            <a:srgbClr val="050505"/>
          </a:solidFill>
          <a:ln/>
        </p:spPr>
        <p:txBody>
          <a:bodyPr/>
          <a:lstStyle/>
          <a:p>
            <a:endParaRPr lang="en-US" dirty="0"/>
          </a:p>
        </p:txBody>
      </p:sp>
      <p:sp>
        <p:nvSpPr>
          <p:cNvPr id="21" name="Shape 17">
            <a:extLst>
              <a:ext uri="{FF2B5EF4-FFF2-40B4-BE49-F238E27FC236}">
                <a16:creationId xmlns:a16="http://schemas.microsoft.com/office/drawing/2014/main" id="{E3011D96-892A-1E23-BA7B-7A29C5C463AB}"/>
              </a:ext>
            </a:extLst>
          </p:cNvPr>
          <p:cNvSpPr/>
          <p:nvPr/>
        </p:nvSpPr>
        <p:spPr>
          <a:xfrm>
            <a:off x="619049" y="5077663"/>
            <a:ext cx="5315407" cy="9144"/>
          </a:xfrm>
          <a:prstGeom prst="rect">
            <a:avLst/>
          </a:prstGeom>
          <a:solidFill>
            <a:srgbClr val="333333"/>
          </a:solidFill>
          <a:ln/>
        </p:spPr>
        <p:txBody>
          <a:bodyPr/>
          <a:lstStyle/>
          <a:p>
            <a:endParaRPr lang="en-US" dirty="0"/>
          </a:p>
        </p:txBody>
      </p:sp>
      <p:sp>
        <p:nvSpPr>
          <p:cNvPr id="24" name="Shape 19">
            <a:extLst>
              <a:ext uri="{FF2B5EF4-FFF2-40B4-BE49-F238E27FC236}">
                <a16:creationId xmlns:a16="http://schemas.microsoft.com/office/drawing/2014/main" id="{68FDDA9A-479C-9735-F0F6-A7B0ECC89A3B}"/>
              </a:ext>
            </a:extLst>
          </p:cNvPr>
          <p:cNvSpPr/>
          <p:nvPr/>
        </p:nvSpPr>
        <p:spPr>
          <a:xfrm>
            <a:off x="619049" y="3562237"/>
            <a:ext cx="5315407" cy="2324405"/>
          </a:xfrm>
          <a:prstGeom prst="rect">
            <a:avLst/>
          </a:prstGeom>
          <a:solidFill>
            <a:srgbClr val="FFFFFF"/>
          </a:solidFill>
          <a:ln/>
        </p:spPr>
        <p:txBody>
          <a:bodyPr/>
          <a:lstStyle/>
          <a:p>
            <a:endParaRPr lang="en-US" dirty="0"/>
          </a:p>
        </p:txBody>
      </p:sp>
      <p:sp>
        <p:nvSpPr>
          <p:cNvPr id="25" name="Shape 20">
            <a:extLst>
              <a:ext uri="{FF2B5EF4-FFF2-40B4-BE49-F238E27FC236}">
                <a16:creationId xmlns:a16="http://schemas.microsoft.com/office/drawing/2014/main" id="{2C8F6DA4-0638-3B9F-74A3-E84CF1EFDB70}"/>
              </a:ext>
            </a:extLst>
          </p:cNvPr>
          <p:cNvSpPr/>
          <p:nvPr/>
        </p:nvSpPr>
        <p:spPr>
          <a:xfrm>
            <a:off x="847649" y="4057842"/>
            <a:ext cx="4858207" cy="9144"/>
          </a:xfrm>
          <a:prstGeom prst="rect">
            <a:avLst/>
          </a:prstGeom>
          <a:solidFill>
            <a:srgbClr val="E5E7EB"/>
          </a:solidFill>
          <a:ln/>
        </p:spPr>
        <p:txBody>
          <a:bodyPr/>
          <a:lstStyle/>
          <a:p>
            <a:endParaRPr lang="en-US" dirty="0"/>
          </a:p>
        </p:txBody>
      </p:sp>
      <p:sp>
        <p:nvSpPr>
          <p:cNvPr id="26" name="Text 21">
            <a:extLst>
              <a:ext uri="{FF2B5EF4-FFF2-40B4-BE49-F238E27FC236}">
                <a16:creationId xmlns:a16="http://schemas.microsoft.com/office/drawing/2014/main" id="{CC4B71FE-0ACD-A127-DA22-D48F4B3F4FE7}"/>
              </a:ext>
            </a:extLst>
          </p:cNvPr>
          <p:cNvSpPr txBox="1"/>
          <p:nvPr/>
        </p:nvSpPr>
        <p:spPr>
          <a:xfrm>
            <a:off x="847649" y="3790837"/>
            <a:ext cx="1729130" cy="191110"/>
          </a:xfrm>
          <a:prstGeom prst="rect">
            <a:avLst/>
          </a:prstGeom>
          <a:noFill/>
          <a:ln/>
        </p:spPr>
        <p:txBody>
          <a:bodyPr wrap="square" lIns="0" tIns="0" rIns="0" bIns="0" rtlCol="0" anchor="ctr"/>
          <a:lstStyle/>
          <a:p>
            <a:pPr marL="0" indent="0" algn="l">
              <a:buNone/>
            </a:pPr>
            <a:r>
              <a:rPr lang="en-US" sz="1000" b="1" dirty="0">
                <a:solidFill>
                  <a:srgbClr val="111827"/>
                </a:solidFill>
                <a:latin typeface="Poppins" pitchFamily="34" charset="0"/>
                <a:ea typeface="Poppins" pitchFamily="34" charset="-122"/>
                <a:cs typeface="Poppins" pitchFamily="34" charset="-120"/>
              </a:rPr>
              <a:t>CONSTRUCTION RULES</a:t>
            </a:r>
            <a:endParaRPr lang="en-US" sz="1000" dirty="0"/>
          </a:p>
        </p:txBody>
      </p:sp>
      <p:sp>
        <p:nvSpPr>
          <p:cNvPr id="27" name="Text 22">
            <a:extLst>
              <a:ext uri="{FF2B5EF4-FFF2-40B4-BE49-F238E27FC236}">
                <a16:creationId xmlns:a16="http://schemas.microsoft.com/office/drawing/2014/main" id="{1CD51A52-B909-99E3-1C9F-55A3CCA67B0E}"/>
              </a:ext>
            </a:extLst>
          </p:cNvPr>
          <p:cNvSpPr txBox="1"/>
          <p:nvPr/>
        </p:nvSpPr>
        <p:spPr>
          <a:xfrm>
            <a:off x="847649" y="4218776"/>
            <a:ext cx="544982" cy="181051"/>
          </a:xfrm>
          <a:prstGeom prst="rect">
            <a:avLst/>
          </a:prstGeom>
          <a:noFill/>
          <a:ln/>
        </p:spPr>
        <p:txBody>
          <a:bodyPr wrap="square" lIns="0" tIns="0" rIns="0" bIns="0" rtlCol="0" anchor="ctr"/>
          <a:lstStyle/>
          <a:p>
            <a:pPr marL="0" indent="0" algn="l">
              <a:buNone/>
            </a:pPr>
            <a:r>
              <a:rPr lang="en-US" sz="1000" b="1" dirty="0">
                <a:solidFill>
                  <a:srgbClr val="2D80F9"/>
                </a:solidFill>
                <a:latin typeface="Poppins" pitchFamily="34" charset="0"/>
                <a:ea typeface="Poppins" pitchFamily="34" charset="-122"/>
                <a:cs typeface="Poppins" pitchFamily="34" charset="-120"/>
              </a:rPr>
              <a:t>Layout</a:t>
            </a:r>
            <a:endParaRPr lang="en-US" sz="1000" dirty="0"/>
          </a:p>
        </p:txBody>
      </p:sp>
      <p:sp>
        <p:nvSpPr>
          <p:cNvPr id="28" name="Text 23">
            <a:extLst>
              <a:ext uri="{FF2B5EF4-FFF2-40B4-BE49-F238E27FC236}">
                <a16:creationId xmlns:a16="http://schemas.microsoft.com/office/drawing/2014/main" id="{F85EC5B7-3707-FD2A-189A-A9CD571A1321}"/>
              </a:ext>
            </a:extLst>
          </p:cNvPr>
          <p:cNvSpPr txBox="1"/>
          <p:nvPr/>
        </p:nvSpPr>
        <p:spPr>
          <a:xfrm>
            <a:off x="1723644" y="4218776"/>
            <a:ext cx="3431743" cy="181051"/>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Center-aligned Stacked. Country name below logo.</a:t>
            </a:r>
            <a:endParaRPr lang="en-US" sz="1000" dirty="0"/>
          </a:p>
        </p:txBody>
      </p:sp>
      <p:sp>
        <p:nvSpPr>
          <p:cNvPr id="29" name="Text 24">
            <a:extLst>
              <a:ext uri="{FF2B5EF4-FFF2-40B4-BE49-F238E27FC236}">
                <a16:creationId xmlns:a16="http://schemas.microsoft.com/office/drawing/2014/main" id="{B28132EE-EC57-8668-0BAE-2DE78332CA5C}"/>
              </a:ext>
            </a:extLst>
          </p:cNvPr>
          <p:cNvSpPr txBox="1"/>
          <p:nvPr/>
        </p:nvSpPr>
        <p:spPr>
          <a:xfrm>
            <a:off x="847649" y="4527844"/>
            <a:ext cx="393192" cy="181051"/>
          </a:xfrm>
          <a:prstGeom prst="rect">
            <a:avLst/>
          </a:prstGeom>
          <a:noFill/>
          <a:ln/>
        </p:spPr>
        <p:txBody>
          <a:bodyPr wrap="square" lIns="0" tIns="0" rIns="0" bIns="0" rtlCol="0" anchor="ctr"/>
          <a:lstStyle/>
          <a:p>
            <a:pPr marL="0" indent="0" algn="l">
              <a:buNone/>
            </a:pPr>
            <a:r>
              <a:rPr lang="en-US" sz="1000" b="1" dirty="0">
                <a:solidFill>
                  <a:srgbClr val="2D80F9"/>
                </a:solidFill>
                <a:latin typeface="Poppins" pitchFamily="34" charset="0"/>
                <a:ea typeface="Poppins" pitchFamily="34" charset="-122"/>
                <a:cs typeface="Poppins" pitchFamily="34" charset="-120"/>
              </a:rPr>
              <a:t>Font</a:t>
            </a:r>
            <a:endParaRPr lang="en-US" sz="1000" dirty="0"/>
          </a:p>
        </p:txBody>
      </p:sp>
      <p:sp>
        <p:nvSpPr>
          <p:cNvPr id="30" name="Text 25">
            <a:extLst>
              <a:ext uri="{FF2B5EF4-FFF2-40B4-BE49-F238E27FC236}">
                <a16:creationId xmlns:a16="http://schemas.microsoft.com/office/drawing/2014/main" id="{C757A1F4-1424-AD9C-2F7F-8B949F8C13C8}"/>
              </a:ext>
            </a:extLst>
          </p:cNvPr>
          <p:cNvSpPr txBox="1"/>
          <p:nvPr/>
        </p:nvSpPr>
        <p:spPr>
          <a:xfrm>
            <a:off x="1723644" y="4527844"/>
            <a:ext cx="1316736" cy="181051"/>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Poppins Bold (700)</a:t>
            </a:r>
            <a:endParaRPr lang="en-US" sz="1000" dirty="0"/>
          </a:p>
        </p:txBody>
      </p:sp>
      <p:sp>
        <p:nvSpPr>
          <p:cNvPr id="31" name="Text 26">
            <a:extLst>
              <a:ext uri="{FF2B5EF4-FFF2-40B4-BE49-F238E27FC236}">
                <a16:creationId xmlns:a16="http://schemas.microsoft.com/office/drawing/2014/main" id="{D9D19FA2-52F1-B9FA-E022-588CA9925123}"/>
              </a:ext>
            </a:extLst>
          </p:cNvPr>
          <p:cNvSpPr txBox="1"/>
          <p:nvPr/>
        </p:nvSpPr>
        <p:spPr>
          <a:xfrm>
            <a:off x="847649" y="4835996"/>
            <a:ext cx="440741" cy="181051"/>
          </a:xfrm>
          <a:prstGeom prst="rect">
            <a:avLst/>
          </a:prstGeom>
          <a:noFill/>
          <a:ln/>
        </p:spPr>
        <p:txBody>
          <a:bodyPr wrap="square" lIns="0" tIns="0" rIns="0" bIns="0" rtlCol="0" anchor="ctr"/>
          <a:lstStyle/>
          <a:p>
            <a:pPr marL="0" indent="0" algn="l">
              <a:buNone/>
            </a:pPr>
            <a:r>
              <a:rPr lang="en-US" sz="1000" b="1" dirty="0">
                <a:solidFill>
                  <a:srgbClr val="2D80F9"/>
                </a:solidFill>
                <a:latin typeface="Poppins" pitchFamily="34" charset="0"/>
                <a:ea typeface="Poppins" pitchFamily="34" charset="-122"/>
                <a:cs typeface="Poppins" pitchFamily="34" charset="-120"/>
              </a:rPr>
              <a:t>Case</a:t>
            </a:r>
            <a:endParaRPr lang="en-US" sz="1000" dirty="0"/>
          </a:p>
        </p:txBody>
      </p:sp>
      <p:sp>
        <p:nvSpPr>
          <p:cNvPr id="32" name="Text 27">
            <a:extLst>
              <a:ext uri="{FF2B5EF4-FFF2-40B4-BE49-F238E27FC236}">
                <a16:creationId xmlns:a16="http://schemas.microsoft.com/office/drawing/2014/main" id="{D1426475-831F-65EA-AEE5-DABA6B7AFBB4}"/>
              </a:ext>
            </a:extLst>
          </p:cNvPr>
          <p:cNvSpPr txBox="1"/>
          <p:nvPr/>
        </p:nvSpPr>
        <p:spPr>
          <a:xfrm>
            <a:off x="1723644" y="4835996"/>
            <a:ext cx="1116482" cy="181051"/>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UPPERCASE only</a:t>
            </a:r>
            <a:endParaRPr lang="en-US" sz="1000" dirty="0"/>
          </a:p>
        </p:txBody>
      </p:sp>
      <p:sp>
        <p:nvSpPr>
          <p:cNvPr id="33" name="Text 28">
            <a:extLst>
              <a:ext uri="{FF2B5EF4-FFF2-40B4-BE49-F238E27FC236}">
                <a16:creationId xmlns:a16="http://schemas.microsoft.com/office/drawing/2014/main" id="{2A1A1FAF-1259-74BB-E956-66E9A5DEB108}"/>
              </a:ext>
            </a:extLst>
          </p:cNvPr>
          <p:cNvSpPr txBox="1"/>
          <p:nvPr/>
        </p:nvSpPr>
        <p:spPr>
          <a:xfrm>
            <a:off x="847649" y="5145064"/>
            <a:ext cx="459943" cy="181051"/>
          </a:xfrm>
          <a:prstGeom prst="rect">
            <a:avLst/>
          </a:prstGeom>
          <a:noFill/>
          <a:ln/>
        </p:spPr>
        <p:txBody>
          <a:bodyPr wrap="square" lIns="0" tIns="0" rIns="0" bIns="0" rtlCol="0" anchor="ctr"/>
          <a:lstStyle/>
          <a:p>
            <a:pPr marL="0" indent="0" algn="l">
              <a:buNone/>
            </a:pPr>
            <a:r>
              <a:rPr lang="en-US" sz="1000" b="1" dirty="0">
                <a:solidFill>
                  <a:srgbClr val="2D80F9"/>
                </a:solidFill>
                <a:latin typeface="Poppins" pitchFamily="34" charset="0"/>
                <a:ea typeface="Poppins" pitchFamily="34" charset="-122"/>
                <a:cs typeface="Poppins" pitchFamily="34" charset="-120"/>
              </a:rPr>
              <a:t>Color</a:t>
            </a:r>
            <a:endParaRPr lang="en-US" sz="1000" dirty="0"/>
          </a:p>
        </p:txBody>
      </p:sp>
      <p:sp>
        <p:nvSpPr>
          <p:cNvPr id="34" name="Text 29">
            <a:extLst>
              <a:ext uri="{FF2B5EF4-FFF2-40B4-BE49-F238E27FC236}">
                <a16:creationId xmlns:a16="http://schemas.microsoft.com/office/drawing/2014/main" id="{12297FEE-2A93-8167-070B-4AAF7B5DD104}"/>
              </a:ext>
            </a:extLst>
          </p:cNvPr>
          <p:cNvSpPr txBox="1"/>
          <p:nvPr/>
        </p:nvSpPr>
        <p:spPr>
          <a:xfrm>
            <a:off x="1723644" y="5145064"/>
            <a:ext cx="2440534" cy="181051"/>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Black on Light BG / White on Dark BG</a:t>
            </a:r>
            <a:endParaRPr lang="en-US" sz="1000" dirty="0"/>
          </a:p>
        </p:txBody>
      </p:sp>
      <p:sp>
        <p:nvSpPr>
          <p:cNvPr id="35" name="Text 30">
            <a:extLst>
              <a:ext uri="{FF2B5EF4-FFF2-40B4-BE49-F238E27FC236}">
                <a16:creationId xmlns:a16="http://schemas.microsoft.com/office/drawing/2014/main" id="{0C0965B1-8D64-4DED-D044-DFC2ED4C1D49}"/>
              </a:ext>
            </a:extLst>
          </p:cNvPr>
          <p:cNvSpPr txBox="1"/>
          <p:nvPr/>
        </p:nvSpPr>
        <p:spPr>
          <a:xfrm>
            <a:off x="847649" y="5454131"/>
            <a:ext cx="640994" cy="181051"/>
          </a:xfrm>
          <a:prstGeom prst="rect">
            <a:avLst/>
          </a:prstGeom>
          <a:noFill/>
          <a:ln/>
        </p:spPr>
        <p:txBody>
          <a:bodyPr wrap="square" lIns="0" tIns="0" rIns="0" bIns="0" rtlCol="0" anchor="ctr"/>
          <a:lstStyle/>
          <a:p>
            <a:pPr marL="0" indent="0" algn="l">
              <a:buNone/>
            </a:pPr>
            <a:r>
              <a:rPr lang="en-US" sz="1000" b="1" dirty="0">
                <a:solidFill>
                  <a:srgbClr val="2D80F9"/>
                </a:solidFill>
                <a:latin typeface="Poppins" pitchFamily="34" charset="0"/>
                <a:ea typeface="Poppins" pitchFamily="34" charset="-122"/>
                <a:cs typeface="Poppins" pitchFamily="34" charset="-120"/>
              </a:rPr>
              <a:t>Spacing</a:t>
            </a:r>
            <a:endParaRPr lang="en-US" sz="1000" dirty="0"/>
          </a:p>
        </p:txBody>
      </p:sp>
      <p:sp>
        <p:nvSpPr>
          <p:cNvPr id="36" name="Text 31">
            <a:extLst>
              <a:ext uri="{FF2B5EF4-FFF2-40B4-BE49-F238E27FC236}">
                <a16:creationId xmlns:a16="http://schemas.microsoft.com/office/drawing/2014/main" id="{8976794F-C168-CEE4-1166-190C811A0AE1}"/>
              </a:ext>
            </a:extLst>
          </p:cNvPr>
          <p:cNvSpPr txBox="1"/>
          <p:nvPr/>
        </p:nvSpPr>
        <p:spPr>
          <a:xfrm>
            <a:off x="1723644" y="5454131"/>
            <a:ext cx="2278685" cy="181051"/>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Gap = 0.5x (where x is logo width)</a:t>
            </a:r>
            <a:endParaRPr lang="en-US" sz="1000" dirty="0"/>
          </a:p>
        </p:txBody>
      </p:sp>
      <p:pic>
        <p:nvPicPr>
          <p:cNvPr id="37" name="Image 3" descr="preencoded.png">
            <a:extLst>
              <a:ext uri="{FF2B5EF4-FFF2-40B4-BE49-F238E27FC236}">
                <a16:creationId xmlns:a16="http://schemas.microsoft.com/office/drawing/2014/main" id="{BEBD9F9E-5CA6-F6A0-F55A-EFB61AC692EB}"/>
              </a:ext>
            </a:extLst>
          </p:cNvPr>
          <p:cNvPicPr>
            <a:picLocks noChangeAspect="1"/>
          </p:cNvPicPr>
          <p:nvPr/>
        </p:nvPicPr>
        <p:blipFill>
          <a:blip r:embed="rId3"/>
          <a:srcRect l="-1282" r="-1282"/>
          <a:stretch/>
        </p:blipFill>
        <p:spPr>
          <a:xfrm>
            <a:off x="6248095" y="1647749"/>
            <a:ext cx="219456" cy="190195"/>
          </a:xfrm>
          <a:prstGeom prst="rect">
            <a:avLst/>
          </a:prstGeom>
        </p:spPr>
      </p:pic>
      <p:sp>
        <p:nvSpPr>
          <p:cNvPr id="38" name="Text 32">
            <a:extLst>
              <a:ext uri="{FF2B5EF4-FFF2-40B4-BE49-F238E27FC236}">
                <a16:creationId xmlns:a16="http://schemas.microsoft.com/office/drawing/2014/main" id="{182437FB-A8B7-2CB6-9E37-AA982F562A5E}"/>
              </a:ext>
            </a:extLst>
          </p:cNvPr>
          <p:cNvSpPr txBox="1"/>
          <p:nvPr/>
        </p:nvSpPr>
        <p:spPr>
          <a:xfrm>
            <a:off x="6581851" y="1609344"/>
            <a:ext cx="2496312"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Category 2: Sub-Brands</a:t>
            </a:r>
            <a:endParaRPr lang="en-US" sz="1500" dirty="0"/>
          </a:p>
        </p:txBody>
      </p:sp>
      <p:sp>
        <p:nvSpPr>
          <p:cNvPr id="39" name="Shape 33">
            <a:extLst>
              <a:ext uri="{FF2B5EF4-FFF2-40B4-BE49-F238E27FC236}">
                <a16:creationId xmlns:a16="http://schemas.microsoft.com/office/drawing/2014/main" id="{D495447C-C42A-340F-E311-09F325334C5F}"/>
              </a:ext>
            </a:extLst>
          </p:cNvPr>
          <p:cNvSpPr/>
          <p:nvPr/>
        </p:nvSpPr>
        <p:spPr>
          <a:xfrm>
            <a:off x="10366552" y="1649578"/>
            <a:ext cx="1228954" cy="190195"/>
          </a:xfrm>
          <a:prstGeom prst="roundRect">
            <a:avLst>
              <a:gd name="adj" fmla="val 96154"/>
            </a:avLst>
          </a:prstGeom>
          <a:solidFill>
            <a:srgbClr val="E5E7EB"/>
          </a:solidFill>
          <a:ln/>
        </p:spPr>
        <p:txBody>
          <a:bodyPr/>
          <a:lstStyle/>
          <a:p>
            <a:pPr algn="ctr"/>
            <a:endParaRPr lang="en-US" dirty="0"/>
          </a:p>
        </p:txBody>
      </p:sp>
      <p:sp>
        <p:nvSpPr>
          <p:cNvPr id="40" name="Text 34">
            <a:extLst>
              <a:ext uri="{FF2B5EF4-FFF2-40B4-BE49-F238E27FC236}">
                <a16:creationId xmlns:a16="http://schemas.microsoft.com/office/drawing/2014/main" id="{D141CA7A-A98B-4E82-8138-74D01B2AFEA7}"/>
              </a:ext>
            </a:extLst>
          </p:cNvPr>
          <p:cNvSpPr txBox="1"/>
          <p:nvPr/>
        </p:nvSpPr>
        <p:spPr>
          <a:xfrm>
            <a:off x="10385298" y="1672895"/>
            <a:ext cx="1191463" cy="143561"/>
          </a:xfrm>
          <a:prstGeom prst="rect">
            <a:avLst/>
          </a:prstGeom>
          <a:noFill/>
          <a:ln/>
        </p:spPr>
        <p:txBody>
          <a:bodyPr wrap="square" lIns="0" tIns="0" rIns="0" bIns="0" rtlCol="0" anchor="ctr"/>
          <a:lstStyle/>
          <a:p>
            <a:pPr marL="0" indent="0" algn="ctr">
              <a:buNone/>
            </a:pPr>
            <a:r>
              <a:rPr lang="en-US" sz="800" b="1" dirty="0">
                <a:solidFill>
                  <a:srgbClr val="4B5563"/>
                </a:solidFill>
                <a:latin typeface="Poppins" pitchFamily="34" charset="0"/>
                <a:ea typeface="Poppins" pitchFamily="34" charset="-122"/>
                <a:cs typeface="Poppins" pitchFamily="34" charset="-120"/>
              </a:rPr>
              <a:t>HORIZONTAL LAYOUT</a:t>
            </a:r>
            <a:endParaRPr lang="en-US" sz="800" dirty="0"/>
          </a:p>
        </p:txBody>
      </p:sp>
      <p:sp>
        <p:nvSpPr>
          <p:cNvPr id="41" name="Shape 35">
            <a:extLst>
              <a:ext uri="{FF2B5EF4-FFF2-40B4-BE49-F238E27FC236}">
                <a16:creationId xmlns:a16="http://schemas.microsoft.com/office/drawing/2014/main" id="{E6CD3C2D-6494-E02A-7F1D-D685722F30D0}"/>
              </a:ext>
            </a:extLst>
          </p:cNvPr>
          <p:cNvSpPr/>
          <p:nvPr/>
        </p:nvSpPr>
        <p:spPr>
          <a:xfrm>
            <a:off x="6248095" y="2029054"/>
            <a:ext cx="5333695" cy="3857588"/>
          </a:xfrm>
          <a:prstGeom prst="roundRect">
            <a:avLst>
              <a:gd name="adj" fmla="val 367"/>
            </a:avLst>
          </a:prstGeom>
          <a:solidFill>
            <a:srgbClr val="F9FAFB"/>
          </a:solidFill>
          <a:ln w="12700">
            <a:solidFill>
              <a:srgbClr val="E5E7EB"/>
            </a:solidFill>
            <a:prstDash val="solid"/>
          </a:ln>
        </p:spPr>
        <p:txBody>
          <a:bodyPr/>
          <a:lstStyle/>
          <a:p>
            <a:endParaRPr lang="en-US" dirty="0"/>
          </a:p>
        </p:txBody>
      </p:sp>
      <p:sp>
        <p:nvSpPr>
          <p:cNvPr id="42" name="Shape 36">
            <a:extLst>
              <a:ext uri="{FF2B5EF4-FFF2-40B4-BE49-F238E27FC236}">
                <a16:creationId xmlns:a16="http://schemas.microsoft.com/office/drawing/2014/main" id="{F32FAE34-28FE-DD69-44C9-9460B6DA9429}"/>
              </a:ext>
            </a:extLst>
          </p:cNvPr>
          <p:cNvSpPr/>
          <p:nvPr/>
        </p:nvSpPr>
        <p:spPr>
          <a:xfrm>
            <a:off x="6258154" y="2038198"/>
            <a:ext cx="5315407" cy="1524305"/>
          </a:xfrm>
          <a:prstGeom prst="rect">
            <a:avLst/>
          </a:prstGeom>
          <a:solidFill>
            <a:srgbClr val="FFFFFF"/>
          </a:solidFill>
          <a:ln/>
        </p:spPr>
        <p:txBody>
          <a:bodyPr/>
          <a:lstStyle/>
          <a:p>
            <a:endParaRPr lang="en-US" dirty="0"/>
          </a:p>
        </p:txBody>
      </p:sp>
      <p:sp>
        <p:nvSpPr>
          <p:cNvPr id="43" name="Shape 37">
            <a:extLst>
              <a:ext uri="{FF2B5EF4-FFF2-40B4-BE49-F238E27FC236}">
                <a16:creationId xmlns:a16="http://schemas.microsoft.com/office/drawing/2014/main" id="{B2C7404F-0C12-E09A-0149-C210226EC0AA}"/>
              </a:ext>
            </a:extLst>
          </p:cNvPr>
          <p:cNvSpPr/>
          <p:nvPr/>
        </p:nvSpPr>
        <p:spPr>
          <a:xfrm>
            <a:off x="6258154" y="3553358"/>
            <a:ext cx="5315407" cy="9144"/>
          </a:xfrm>
          <a:prstGeom prst="rect">
            <a:avLst/>
          </a:prstGeom>
          <a:solidFill>
            <a:srgbClr val="E5E7EB"/>
          </a:solidFill>
          <a:ln/>
        </p:spPr>
        <p:txBody>
          <a:bodyPr/>
          <a:lstStyle/>
          <a:p>
            <a:endParaRPr lang="en-US" dirty="0"/>
          </a:p>
        </p:txBody>
      </p:sp>
      <p:sp>
        <p:nvSpPr>
          <p:cNvPr id="47" name="Shape 40">
            <a:extLst>
              <a:ext uri="{FF2B5EF4-FFF2-40B4-BE49-F238E27FC236}">
                <a16:creationId xmlns:a16="http://schemas.microsoft.com/office/drawing/2014/main" id="{E157D4E8-B16C-28D7-2C8D-8E08662AB999}"/>
              </a:ext>
            </a:extLst>
          </p:cNvPr>
          <p:cNvSpPr/>
          <p:nvPr/>
        </p:nvSpPr>
        <p:spPr>
          <a:xfrm>
            <a:off x="8679485" y="2033486"/>
            <a:ext cx="2894076" cy="1524305"/>
          </a:xfrm>
          <a:prstGeom prst="rect">
            <a:avLst/>
          </a:prstGeom>
          <a:solidFill>
            <a:srgbClr val="050505"/>
          </a:solidFill>
          <a:ln/>
        </p:spPr>
        <p:txBody>
          <a:bodyPr/>
          <a:lstStyle/>
          <a:p>
            <a:endParaRPr lang="en-US" dirty="0"/>
          </a:p>
        </p:txBody>
      </p:sp>
      <p:sp>
        <p:nvSpPr>
          <p:cNvPr id="48" name="Shape 41">
            <a:extLst>
              <a:ext uri="{FF2B5EF4-FFF2-40B4-BE49-F238E27FC236}">
                <a16:creationId xmlns:a16="http://schemas.microsoft.com/office/drawing/2014/main" id="{797995E4-AA69-EB9D-1FA3-423FF8EAF8A8}"/>
              </a:ext>
            </a:extLst>
          </p:cNvPr>
          <p:cNvSpPr/>
          <p:nvPr/>
        </p:nvSpPr>
        <p:spPr>
          <a:xfrm>
            <a:off x="6258154" y="5077663"/>
            <a:ext cx="5315407" cy="9144"/>
          </a:xfrm>
          <a:prstGeom prst="rect">
            <a:avLst/>
          </a:prstGeom>
          <a:solidFill>
            <a:srgbClr val="333333"/>
          </a:solidFill>
          <a:ln/>
        </p:spPr>
        <p:txBody>
          <a:bodyPr/>
          <a:lstStyle/>
          <a:p>
            <a:endParaRPr lang="en-US" dirty="0"/>
          </a:p>
        </p:txBody>
      </p:sp>
      <p:sp>
        <p:nvSpPr>
          <p:cNvPr id="51" name="Shape 43">
            <a:extLst>
              <a:ext uri="{FF2B5EF4-FFF2-40B4-BE49-F238E27FC236}">
                <a16:creationId xmlns:a16="http://schemas.microsoft.com/office/drawing/2014/main" id="{3BAE48BB-9D3C-FF2C-4584-D95F8CF04DA8}"/>
              </a:ext>
            </a:extLst>
          </p:cNvPr>
          <p:cNvSpPr/>
          <p:nvPr/>
        </p:nvSpPr>
        <p:spPr>
          <a:xfrm>
            <a:off x="6258154" y="3570226"/>
            <a:ext cx="5315407" cy="2324405"/>
          </a:xfrm>
          <a:prstGeom prst="rect">
            <a:avLst/>
          </a:prstGeom>
          <a:solidFill>
            <a:srgbClr val="FFFFFF"/>
          </a:solidFill>
          <a:ln/>
        </p:spPr>
        <p:txBody>
          <a:bodyPr/>
          <a:lstStyle/>
          <a:p>
            <a:endParaRPr lang="en-US" dirty="0"/>
          </a:p>
        </p:txBody>
      </p:sp>
      <p:sp>
        <p:nvSpPr>
          <p:cNvPr id="52" name="Shape 44">
            <a:extLst>
              <a:ext uri="{FF2B5EF4-FFF2-40B4-BE49-F238E27FC236}">
                <a16:creationId xmlns:a16="http://schemas.microsoft.com/office/drawing/2014/main" id="{BD58F0B0-E7BA-2A4A-3073-7680DCA8B174}"/>
              </a:ext>
            </a:extLst>
          </p:cNvPr>
          <p:cNvSpPr/>
          <p:nvPr/>
        </p:nvSpPr>
        <p:spPr>
          <a:xfrm>
            <a:off x="6486754" y="4065831"/>
            <a:ext cx="4858207" cy="9144"/>
          </a:xfrm>
          <a:prstGeom prst="rect">
            <a:avLst/>
          </a:prstGeom>
          <a:solidFill>
            <a:srgbClr val="E5E7EB"/>
          </a:solidFill>
          <a:ln/>
        </p:spPr>
        <p:txBody>
          <a:bodyPr/>
          <a:lstStyle/>
          <a:p>
            <a:endParaRPr lang="en-US" dirty="0"/>
          </a:p>
        </p:txBody>
      </p:sp>
      <p:sp>
        <p:nvSpPr>
          <p:cNvPr id="53" name="Text 45">
            <a:extLst>
              <a:ext uri="{FF2B5EF4-FFF2-40B4-BE49-F238E27FC236}">
                <a16:creationId xmlns:a16="http://schemas.microsoft.com/office/drawing/2014/main" id="{3FB881A4-3201-35B5-6CD1-230099B71045}"/>
              </a:ext>
            </a:extLst>
          </p:cNvPr>
          <p:cNvSpPr txBox="1"/>
          <p:nvPr/>
        </p:nvSpPr>
        <p:spPr>
          <a:xfrm>
            <a:off x="6486754" y="3798826"/>
            <a:ext cx="1729130" cy="191110"/>
          </a:xfrm>
          <a:prstGeom prst="rect">
            <a:avLst/>
          </a:prstGeom>
          <a:noFill/>
          <a:ln/>
        </p:spPr>
        <p:txBody>
          <a:bodyPr wrap="square" lIns="0" tIns="0" rIns="0" bIns="0" rtlCol="0" anchor="ctr"/>
          <a:lstStyle/>
          <a:p>
            <a:pPr marL="0" indent="0" algn="l">
              <a:buNone/>
            </a:pPr>
            <a:r>
              <a:rPr lang="en-US" sz="1000" b="1" dirty="0">
                <a:solidFill>
                  <a:srgbClr val="111827"/>
                </a:solidFill>
                <a:latin typeface="Poppins" pitchFamily="34" charset="0"/>
                <a:ea typeface="Poppins" pitchFamily="34" charset="-122"/>
                <a:cs typeface="Poppins" pitchFamily="34" charset="-120"/>
              </a:rPr>
              <a:t>CONSTRUCTION RULES</a:t>
            </a:r>
            <a:endParaRPr lang="en-US" sz="1000" dirty="0"/>
          </a:p>
        </p:txBody>
      </p:sp>
      <p:sp>
        <p:nvSpPr>
          <p:cNvPr id="54" name="Text 46">
            <a:extLst>
              <a:ext uri="{FF2B5EF4-FFF2-40B4-BE49-F238E27FC236}">
                <a16:creationId xmlns:a16="http://schemas.microsoft.com/office/drawing/2014/main" id="{2EC68251-1144-191E-3F10-4820EB7C92A3}"/>
              </a:ext>
            </a:extLst>
          </p:cNvPr>
          <p:cNvSpPr txBox="1"/>
          <p:nvPr/>
        </p:nvSpPr>
        <p:spPr>
          <a:xfrm>
            <a:off x="6486754" y="4226765"/>
            <a:ext cx="544982" cy="181051"/>
          </a:xfrm>
          <a:prstGeom prst="rect">
            <a:avLst/>
          </a:prstGeom>
          <a:noFill/>
          <a:ln/>
        </p:spPr>
        <p:txBody>
          <a:bodyPr wrap="square" lIns="0" tIns="0" rIns="0" bIns="0" rtlCol="0" anchor="ctr"/>
          <a:lstStyle/>
          <a:p>
            <a:pPr marL="0" indent="0" algn="l">
              <a:buNone/>
            </a:pPr>
            <a:r>
              <a:rPr lang="en-US" sz="1000" b="1" dirty="0">
                <a:solidFill>
                  <a:srgbClr val="2D80F9"/>
                </a:solidFill>
                <a:latin typeface="Poppins" pitchFamily="34" charset="0"/>
                <a:ea typeface="Poppins" pitchFamily="34" charset="-122"/>
                <a:cs typeface="Poppins" pitchFamily="34" charset="-120"/>
              </a:rPr>
              <a:t>Layout</a:t>
            </a:r>
            <a:endParaRPr lang="en-US" sz="1000" dirty="0"/>
          </a:p>
        </p:txBody>
      </p:sp>
      <p:sp>
        <p:nvSpPr>
          <p:cNvPr id="55" name="Text 47">
            <a:extLst>
              <a:ext uri="{FF2B5EF4-FFF2-40B4-BE49-F238E27FC236}">
                <a16:creationId xmlns:a16="http://schemas.microsoft.com/office/drawing/2014/main" id="{1D4D82DF-3925-D3EA-66BE-B94C1516EF62}"/>
              </a:ext>
            </a:extLst>
          </p:cNvPr>
          <p:cNvSpPr txBox="1"/>
          <p:nvPr/>
        </p:nvSpPr>
        <p:spPr>
          <a:xfrm>
            <a:off x="7362749" y="4226765"/>
            <a:ext cx="2850185" cy="181051"/>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Horizontal Left-aligned. Name follows logo.</a:t>
            </a:r>
            <a:endParaRPr lang="en-US" sz="1000" dirty="0"/>
          </a:p>
        </p:txBody>
      </p:sp>
      <p:sp>
        <p:nvSpPr>
          <p:cNvPr id="56" name="Text 48">
            <a:extLst>
              <a:ext uri="{FF2B5EF4-FFF2-40B4-BE49-F238E27FC236}">
                <a16:creationId xmlns:a16="http://schemas.microsoft.com/office/drawing/2014/main" id="{A28306AE-AEA9-B79D-6089-BFEA4D66BBBC}"/>
              </a:ext>
            </a:extLst>
          </p:cNvPr>
          <p:cNvSpPr txBox="1"/>
          <p:nvPr/>
        </p:nvSpPr>
        <p:spPr>
          <a:xfrm>
            <a:off x="6486754" y="4535833"/>
            <a:ext cx="393192" cy="181051"/>
          </a:xfrm>
          <a:prstGeom prst="rect">
            <a:avLst/>
          </a:prstGeom>
          <a:noFill/>
          <a:ln/>
        </p:spPr>
        <p:txBody>
          <a:bodyPr wrap="square" lIns="0" tIns="0" rIns="0" bIns="0" rtlCol="0" anchor="ctr"/>
          <a:lstStyle/>
          <a:p>
            <a:pPr marL="0" indent="0" algn="l">
              <a:buNone/>
            </a:pPr>
            <a:r>
              <a:rPr lang="en-US" sz="1000" b="1" dirty="0">
                <a:solidFill>
                  <a:srgbClr val="2D80F9"/>
                </a:solidFill>
                <a:latin typeface="Poppins" pitchFamily="34" charset="0"/>
                <a:ea typeface="Poppins" pitchFamily="34" charset="-122"/>
                <a:cs typeface="Poppins" pitchFamily="34" charset="-120"/>
              </a:rPr>
              <a:t>Font</a:t>
            </a:r>
            <a:endParaRPr lang="en-US" sz="1000" dirty="0"/>
          </a:p>
        </p:txBody>
      </p:sp>
      <p:sp>
        <p:nvSpPr>
          <p:cNvPr id="57" name="Text 49">
            <a:extLst>
              <a:ext uri="{FF2B5EF4-FFF2-40B4-BE49-F238E27FC236}">
                <a16:creationId xmlns:a16="http://schemas.microsoft.com/office/drawing/2014/main" id="{84BC96D9-9419-C2F3-F393-4E7E1F2D68A4}"/>
              </a:ext>
            </a:extLst>
          </p:cNvPr>
          <p:cNvSpPr txBox="1"/>
          <p:nvPr/>
        </p:nvSpPr>
        <p:spPr>
          <a:xfrm>
            <a:off x="7362749" y="4535833"/>
            <a:ext cx="1316736" cy="181051"/>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Poppins </a:t>
            </a:r>
            <a:r>
              <a:rPr lang="en-US" sz="1000" dirty="0" smtClean="0">
                <a:solidFill>
                  <a:srgbClr val="4B5563"/>
                </a:solidFill>
                <a:latin typeface="Poppins" pitchFamily="34" charset="0"/>
                <a:ea typeface="Poppins" pitchFamily="34" charset="-122"/>
                <a:cs typeface="Poppins" pitchFamily="34" charset="-120"/>
              </a:rPr>
              <a:t>Medium</a:t>
            </a:r>
            <a:endParaRPr lang="en-US" sz="1000" dirty="0"/>
          </a:p>
        </p:txBody>
      </p:sp>
      <p:sp>
        <p:nvSpPr>
          <p:cNvPr id="58" name="Text 50">
            <a:extLst>
              <a:ext uri="{FF2B5EF4-FFF2-40B4-BE49-F238E27FC236}">
                <a16:creationId xmlns:a16="http://schemas.microsoft.com/office/drawing/2014/main" id="{ACC372DA-43F5-DBDB-28D7-3E3354837851}"/>
              </a:ext>
            </a:extLst>
          </p:cNvPr>
          <p:cNvSpPr txBox="1"/>
          <p:nvPr/>
        </p:nvSpPr>
        <p:spPr>
          <a:xfrm>
            <a:off x="6486754" y="4843985"/>
            <a:ext cx="440741" cy="181051"/>
          </a:xfrm>
          <a:prstGeom prst="rect">
            <a:avLst/>
          </a:prstGeom>
          <a:noFill/>
          <a:ln/>
        </p:spPr>
        <p:txBody>
          <a:bodyPr wrap="square" lIns="0" tIns="0" rIns="0" bIns="0" rtlCol="0" anchor="ctr"/>
          <a:lstStyle/>
          <a:p>
            <a:pPr marL="0" indent="0" algn="l">
              <a:buNone/>
            </a:pPr>
            <a:r>
              <a:rPr lang="en-US" sz="1000" b="1" dirty="0">
                <a:solidFill>
                  <a:srgbClr val="2D80F9"/>
                </a:solidFill>
                <a:latin typeface="Poppins" pitchFamily="34" charset="0"/>
                <a:ea typeface="Poppins" pitchFamily="34" charset="-122"/>
                <a:cs typeface="Poppins" pitchFamily="34" charset="-120"/>
              </a:rPr>
              <a:t>Case</a:t>
            </a:r>
            <a:endParaRPr lang="en-US" sz="1000" dirty="0"/>
          </a:p>
        </p:txBody>
      </p:sp>
      <p:sp>
        <p:nvSpPr>
          <p:cNvPr id="59" name="Text 51">
            <a:extLst>
              <a:ext uri="{FF2B5EF4-FFF2-40B4-BE49-F238E27FC236}">
                <a16:creationId xmlns:a16="http://schemas.microsoft.com/office/drawing/2014/main" id="{B42AFC18-9A8A-9408-B4F8-3BC8BD0AAF04}"/>
              </a:ext>
            </a:extLst>
          </p:cNvPr>
          <p:cNvSpPr txBox="1"/>
          <p:nvPr/>
        </p:nvSpPr>
        <p:spPr>
          <a:xfrm>
            <a:off x="7362749" y="4843985"/>
            <a:ext cx="1116482" cy="181051"/>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UPPERCASE only</a:t>
            </a:r>
            <a:endParaRPr lang="en-US" sz="1000" dirty="0"/>
          </a:p>
        </p:txBody>
      </p:sp>
      <p:sp>
        <p:nvSpPr>
          <p:cNvPr id="60" name="Text 52">
            <a:extLst>
              <a:ext uri="{FF2B5EF4-FFF2-40B4-BE49-F238E27FC236}">
                <a16:creationId xmlns:a16="http://schemas.microsoft.com/office/drawing/2014/main" id="{86B8874F-9CC6-37BA-79B5-895CB09FBCED}"/>
              </a:ext>
            </a:extLst>
          </p:cNvPr>
          <p:cNvSpPr txBox="1"/>
          <p:nvPr/>
        </p:nvSpPr>
        <p:spPr>
          <a:xfrm>
            <a:off x="6486754" y="5153053"/>
            <a:ext cx="459943" cy="181051"/>
          </a:xfrm>
          <a:prstGeom prst="rect">
            <a:avLst/>
          </a:prstGeom>
          <a:noFill/>
          <a:ln/>
        </p:spPr>
        <p:txBody>
          <a:bodyPr wrap="square" lIns="0" tIns="0" rIns="0" bIns="0" rtlCol="0" anchor="ctr"/>
          <a:lstStyle/>
          <a:p>
            <a:pPr marL="0" indent="0" algn="l">
              <a:buNone/>
            </a:pPr>
            <a:r>
              <a:rPr lang="en-US" sz="1000" b="1" dirty="0">
                <a:solidFill>
                  <a:srgbClr val="2D80F9"/>
                </a:solidFill>
                <a:latin typeface="Poppins" pitchFamily="34" charset="0"/>
                <a:ea typeface="Poppins" pitchFamily="34" charset="-122"/>
                <a:cs typeface="Poppins" pitchFamily="34" charset="-120"/>
              </a:rPr>
              <a:t>Color</a:t>
            </a:r>
            <a:endParaRPr lang="en-US" sz="1000" dirty="0"/>
          </a:p>
        </p:txBody>
      </p:sp>
      <p:sp>
        <p:nvSpPr>
          <p:cNvPr id="61" name="Text 53">
            <a:extLst>
              <a:ext uri="{FF2B5EF4-FFF2-40B4-BE49-F238E27FC236}">
                <a16:creationId xmlns:a16="http://schemas.microsoft.com/office/drawing/2014/main" id="{B2BC77E8-5B95-A4AC-CB64-FD71A48149E5}"/>
              </a:ext>
            </a:extLst>
          </p:cNvPr>
          <p:cNvSpPr txBox="1"/>
          <p:nvPr/>
        </p:nvSpPr>
        <p:spPr>
          <a:xfrm>
            <a:off x="7362749" y="5153053"/>
            <a:ext cx="3268980" cy="181051"/>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Mashaal Blue (#2D80F9) on Light / White on Dark</a:t>
            </a:r>
            <a:endParaRPr lang="en-US" sz="1000" dirty="0"/>
          </a:p>
        </p:txBody>
      </p:sp>
      <p:sp>
        <p:nvSpPr>
          <p:cNvPr id="62" name="Text 54">
            <a:extLst>
              <a:ext uri="{FF2B5EF4-FFF2-40B4-BE49-F238E27FC236}">
                <a16:creationId xmlns:a16="http://schemas.microsoft.com/office/drawing/2014/main" id="{A4C38F46-EDC1-E704-FDDD-D25E85ABED80}"/>
              </a:ext>
            </a:extLst>
          </p:cNvPr>
          <p:cNvSpPr txBox="1"/>
          <p:nvPr/>
        </p:nvSpPr>
        <p:spPr>
          <a:xfrm>
            <a:off x="6486754" y="5462120"/>
            <a:ext cx="640994" cy="181051"/>
          </a:xfrm>
          <a:prstGeom prst="rect">
            <a:avLst/>
          </a:prstGeom>
          <a:noFill/>
          <a:ln/>
        </p:spPr>
        <p:txBody>
          <a:bodyPr wrap="square" lIns="0" tIns="0" rIns="0" bIns="0" rtlCol="0" anchor="ctr"/>
          <a:lstStyle/>
          <a:p>
            <a:pPr marL="0" indent="0" algn="l">
              <a:buNone/>
            </a:pPr>
            <a:r>
              <a:rPr lang="en-US" sz="1000" b="1" dirty="0">
                <a:solidFill>
                  <a:srgbClr val="2D80F9"/>
                </a:solidFill>
                <a:latin typeface="Poppins" pitchFamily="34" charset="0"/>
                <a:ea typeface="Poppins" pitchFamily="34" charset="-122"/>
                <a:cs typeface="Poppins" pitchFamily="34" charset="-120"/>
              </a:rPr>
              <a:t>Spacing</a:t>
            </a:r>
            <a:endParaRPr lang="en-US" sz="1000" dirty="0"/>
          </a:p>
        </p:txBody>
      </p:sp>
      <p:sp>
        <p:nvSpPr>
          <p:cNvPr id="63" name="Text 55">
            <a:extLst>
              <a:ext uri="{FF2B5EF4-FFF2-40B4-BE49-F238E27FC236}">
                <a16:creationId xmlns:a16="http://schemas.microsoft.com/office/drawing/2014/main" id="{A711B9E6-CAA0-A19C-2437-AFCA5201FBB2}"/>
              </a:ext>
            </a:extLst>
          </p:cNvPr>
          <p:cNvSpPr txBox="1"/>
          <p:nvPr/>
        </p:nvSpPr>
        <p:spPr>
          <a:xfrm>
            <a:off x="7362749" y="5462120"/>
            <a:ext cx="1545336" cy="181051"/>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Gap = 0.5x Height of 'E'</a:t>
            </a:r>
            <a:endParaRPr lang="en-US" sz="1000" dirty="0"/>
          </a:p>
        </p:txBody>
      </p:sp>
      <p:grpSp>
        <p:nvGrpSpPr>
          <p:cNvPr id="6" name="Group 5"/>
          <p:cNvGrpSpPr/>
          <p:nvPr/>
        </p:nvGrpSpPr>
        <p:grpSpPr>
          <a:xfrm>
            <a:off x="-1516255" y="2456416"/>
            <a:ext cx="853135" cy="762194"/>
            <a:chOff x="-274050" y="2510503"/>
            <a:chExt cx="853135" cy="762194"/>
          </a:xfrm>
        </p:grpSpPr>
        <p:sp>
          <p:nvSpPr>
            <p:cNvPr id="66" name="Text 13">
              <a:extLst>
                <a:ext uri="{FF2B5EF4-FFF2-40B4-BE49-F238E27FC236}">
                  <a16:creationId xmlns:a16="http://schemas.microsoft.com/office/drawing/2014/main" id="{B181D757-1F1A-3F5F-883C-BC7EBF59BC68}"/>
                </a:ext>
              </a:extLst>
            </p:cNvPr>
            <p:cNvSpPr txBox="1"/>
            <p:nvPr/>
          </p:nvSpPr>
          <p:spPr>
            <a:xfrm>
              <a:off x="-274050" y="3081587"/>
              <a:ext cx="853135" cy="191110"/>
            </a:xfrm>
            <a:prstGeom prst="rect">
              <a:avLst/>
            </a:prstGeom>
            <a:noFill/>
            <a:ln/>
          </p:spPr>
          <p:txBody>
            <a:bodyPr wrap="square" lIns="0" tIns="0" rIns="0" bIns="0" rtlCol="0" anchor="ctr"/>
            <a:lstStyle/>
            <a:p>
              <a:pPr marL="0" indent="0" algn="ctr">
                <a:buNone/>
              </a:pPr>
              <a:r>
                <a:rPr lang="en-US" sz="1000" b="1" dirty="0">
                  <a:solidFill>
                    <a:srgbClr val="2D80F9"/>
                  </a:solidFill>
                  <a:latin typeface="Poppins" pitchFamily="34" charset="0"/>
                  <a:ea typeface="Poppins" pitchFamily="34" charset="-122"/>
                  <a:cs typeface="Poppins" pitchFamily="34" charset="-120"/>
                </a:rPr>
                <a:t>AUSTRALIA</a:t>
              </a:r>
              <a:endParaRPr lang="en-US" sz="1000" dirty="0"/>
            </a:p>
          </p:txBody>
        </p:sp>
        <p:pic>
          <p:nvPicPr>
            <p:cNvPr id="67" name="Picture 66" descr="A black and blue logo&#10;&#10;AI-generated content may be incorrect.">
              <a:extLst>
                <a:ext uri="{FF2B5EF4-FFF2-40B4-BE49-F238E27FC236}">
                  <a16:creationId xmlns:a16="http://schemas.microsoft.com/office/drawing/2014/main" id="{16049D77-B4A3-AE87-AA77-57F56EA1F029}"/>
                </a:ext>
              </a:extLst>
            </p:cNvPr>
            <p:cNvPicPr>
              <a:picLocks noChangeAspect="1"/>
            </p:cNvPicPr>
            <p:nvPr/>
          </p:nvPicPr>
          <p:blipFill>
            <a:blip r:embed="rId4"/>
            <a:stretch>
              <a:fillRect/>
            </a:stretch>
          </p:blipFill>
          <p:spPr>
            <a:xfrm>
              <a:off x="-197115" y="2510503"/>
              <a:ext cx="699265" cy="589814"/>
            </a:xfrm>
            <a:prstGeom prst="rect">
              <a:avLst/>
            </a:prstGeom>
          </p:spPr>
        </p:pic>
      </p:grpSp>
      <p:grpSp>
        <p:nvGrpSpPr>
          <p:cNvPr id="5" name="Group 4"/>
          <p:cNvGrpSpPr/>
          <p:nvPr/>
        </p:nvGrpSpPr>
        <p:grpSpPr>
          <a:xfrm>
            <a:off x="-974670" y="3395886"/>
            <a:ext cx="853135" cy="789902"/>
            <a:chOff x="4189986" y="2381777"/>
            <a:chExt cx="853135" cy="789902"/>
          </a:xfrm>
        </p:grpSpPr>
        <p:sp>
          <p:nvSpPr>
            <p:cNvPr id="68" name="Text 19">
              <a:extLst>
                <a:ext uri="{FF2B5EF4-FFF2-40B4-BE49-F238E27FC236}">
                  <a16:creationId xmlns:a16="http://schemas.microsoft.com/office/drawing/2014/main" id="{A1C97604-FA79-4BAA-E249-1119362A3E89}"/>
                </a:ext>
              </a:extLst>
            </p:cNvPr>
            <p:cNvSpPr txBox="1"/>
            <p:nvPr/>
          </p:nvSpPr>
          <p:spPr>
            <a:xfrm>
              <a:off x="4189986" y="2980569"/>
              <a:ext cx="853135" cy="191110"/>
            </a:xfrm>
            <a:prstGeom prst="rect">
              <a:avLst/>
            </a:prstGeom>
            <a:noFill/>
            <a:ln/>
          </p:spPr>
          <p:txBody>
            <a:bodyPr wrap="square" lIns="0" tIns="0" rIns="0" bIns="0" rtlCol="0" anchor="ctr"/>
            <a:lstStyle/>
            <a:p>
              <a:pPr marL="0" indent="0" algn="ctr">
                <a:buNone/>
              </a:pPr>
              <a:r>
                <a:rPr lang="en-US" sz="1000" b="1" dirty="0">
                  <a:solidFill>
                    <a:srgbClr val="FFFFFF"/>
                  </a:solidFill>
                  <a:latin typeface="Poppins" pitchFamily="34" charset="0"/>
                  <a:ea typeface="Poppins" pitchFamily="34" charset="-122"/>
                  <a:cs typeface="Poppins" pitchFamily="34" charset="-120"/>
                </a:rPr>
                <a:t>EUROPE</a:t>
              </a:r>
              <a:endParaRPr lang="en-US" sz="1000" dirty="0"/>
            </a:p>
          </p:txBody>
        </p:sp>
        <p:pic>
          <p:nvPicPr>
            <p:cNvPr id="69" name="Graphic 68">
              <a:extLst>
                <a:ext uri="{FF2B5EF4-FFF2-40B4-BE49-F238E27FC236}">
                  <a16:creationId xmlns:a16="http://schemas.microsoft.com/office/drawing/2014/main" id="{010D1D78-9FD2-E9C2-B22F-04CC6248CA2D}"/>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4196602" y="2381777"/>
              <a:ext cx="806080" cy="658833"/>
            </a:xfrm>
            <a:prstGeom prst="rect">
              <a:avLst/>
            </a:prstGeom>
          </p:spPr>
        </p:pic>
      </p:grpSp>
      <p:grpSp>
        <p:nvGrpSpPr>
          <p:cNvPr id="18" name="Group 17"/>
          <p:cNvGrpSpPr/>
          <p:nvPr/>
        </p:nvGrpSpPr>
        <p:grpSpPr>
          <a:xfrm>
            <a:off x="13471640" y="2904897"/>
            <a:ext cx="2612787" cy="544490"/>
            <a:chOff x="8908085" y="2510503"/>
            <a:chExt cx="2612787" cy="544490"/>
          </a:xfrm>
        </p:grpSpPr>
        <p:sp>
          <p:nvSpPr>
            <p:cNvPr id="70" name="Text 19">
              <a:extLst>
                <a:ext uri="{FF2B5EF4-FFF2-40B4-BE49-F238E27FC236}">
                  <a16:creationId xmlns:a16="http://schemas.microsoft.com/office/drawing/2014/main" id="{D6060855-8FA7-AF00-1E6C-4F2738748BEB}"/>
                </a:ext>
              </a:extLst>
            </p:cNvPr>
            <p:cNvSpPr txBox="1"/>
            <p:nvPr/>
          </p:nvSpPr>
          <p:spPr>
            <a:xfrm>
              <a:off x="9574268" y="2683849"/>
              <a:ext cx="1946604" cy="351812"/>
            </a:xfrm>
            <a:prstGeom prst="rect">
              <a:avLst/>
            </a:prstGeom>
            <a:noFill/>
            <a:ln/>
          </p:spPr>
          <p:txBody>
            <a:bodyPr wrap="square" lIns="0" tIns="0" rIns="0" bIns="0" rtlCol="0" anchor="ctr"/>
            <a:lstStyle/>
            <a:p>
              <a:pPr marL="0" indent="0" algn="l">
                <a:buNone/>
              </a:pPr>
              <a:r>
                <a:rPr lang="en-US" sz="2600" dirty="0">
                  <a:solidFill>
                    <a:srgbClr val="FFFFFF"/>
                  </a:solidFill>
                  <a:latin typeface="Poppins Medium" pitchFamily="2" charset="77"/>
                  <a:ea typeface="Poppins" pitchFamily="34" charset="-122"/>
                  <a:cs typeface="Poppins Medium" pitchFamily="2" charset="77"/>
                </a:rPr>
                <a:t>PAYMENTS</a:t>
              </a:r>
              <a:endParaRPr lang="en-US" sz="2600" dirty="0">
                <a:latin typeface="Poppins Medium" pitchFamily="2" charset="77"/>
                <a:cs typeface="Poppins Medium" pitchFamily="2" charset="77"/>
              </a:endParaRPr>
            </a:p>
          </p:txBody>
        </p:sp>
        <p:pic>
          <p:nvPicPr>
            <p:cNvPr id="71" name="Graphic 70">
              <a:extLst>
                <a:ext uri="{FF2B5EF4-FFF2-40B4-BE49-F238E27FC236}">
                  <a16:creationId xmlns:a16="http://schemas.microsoft.com/office/drawing/2014/main" id="{04FBB250-4915-C9DA-9076-E2AAFB28810A}"/>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8908085" y="2510503"/>
              <a:ext cx="666182" cy="544490"/>
            </a:xfrm>
            <a:prstGeom prst="rect">
              <a:avLst/>
            </a:prstGeom>
          </p:spPr>
        </p:pic>
      </p:grpSp>
      <p:grpSp>
        <p:nvGrpSpPr>
          <p:cNvPr id="17" name="Group 16"/>
          <p:cNvGrpSpPr/>
          <p:nvPr/>
        </p:nvGrpSpPr>
        <p:grpSpPr>
          <a:xfrm>
            <a:off x="13091948" y="2049569"/>
            <a:ext cx="2992479" cy="462184"/>
            <a:chOff x="6642228" y="2531955"/>
            <a:chExt cx="2992479" cy="462184"/>
          </a:xfrm>
        </p:grpSpPr>
        <p:pic>
          <p:nvPicPr>
            <p:cNvPr id="72" name="Picture 71" descr="A black and blue logo&#10;&#10;AI-generated content may be incorrect.">
              <a:extLst>
                <a:ext uri="{FF2B5EF4-FFF2-40B4-BE49-F238E27FC236}">
                  <a16:creationId xmlns:a16="http://schemas.microsoft.com/office/drawing/2014/main" id="{73942E18-7869-6CBD-79E8-E7DB2FCA20E6}"/>
                </a:ext>
              </a:extLst>
            </p:cNvPr>
            <p:cNvPicPr>
              <a:picLocks noChangeAspect="1"/>
            </p:cNvPicPr>
            <p:nvPr/>
          </p:nvPicPr>
          <p:blipFill>
            <a:blip r:embed="rId4"/>
            <a:stretch>
              <a:fillRect/>
            </a:stretch>
          </p:blipFill>
          <p:spPr>
            <a:xfrm>
              <a:off x="6642228" y="2531955"/>
              <a:ext cx="547951" cy="462184"/>
            </a:xfrm>
            <a:prstGeom prst="rect">
              <a:avLst/>
            </a:prstGeom>
          </p:spPr>
        </p:pic>
        <p:sp>
          <p:nvSpPr>
            <p:cNvPr id="73" name="Text 19">
              <a:extLst>
                <a:ext uri="{FF2B5EF4-FFF2-40B4-BE49-F238E27FC236}">
                  <a16:creationId xmlns:a16="http://schemas.microsoft.com/office/drawing/2014/main" id="{013857CD-F5B2-F4C8-DF1B-6F1411BD0751}"/>
                </a:ext>
              </a:extLst>
            </p:cNvPr>
            <p:cNvSpPr txBox="1"/>
            <p:nvPr/>
          </p:nvSpPr>
          <p:spPr>
            <a:xfrm>
              <a:off x="7224578" y="2642327"/>
              <a:ext cx="2410129" cy="351812"/>
            </a:xfrm>
            <a:prstGeom prst="rect">
              <a:avLst/>
            </a:prstGeom>
            <a:noFill/>
            <a:ln/>
          </p:spPr>
          <p:txBody>
            <a:bodyPr wrap="square" lIns="0" tIns="0" rIns="0" bIns="0" rtlCol="0" anchor="ctr"/>
            <a:lstStyle/>
            <a:p>
              <a:pPr marL="0" indent="0" algn="l">
                <a:buNone/>
              </a:pPr>
              <a:r>
                <a:rPr lang="en-US" sz="2400" dirty="0">
                  <a:solidFill>
                    <a:srgbClr val="2D80F9"/>
                  </a:solidFill>
                  <a:latin typeface="Poppins Medium" pitchFamily="2" charset="77"/>
                  <a:ea typeface="Poppins" pitchFamily="34" charset="-122"/>
                  <a:cs typeface="Poppins Medium" pitchFamily="2" charset="77"/>
                </a:rPr>
                <a:t>TRAVELS</a:t>
              </a:r>
              <a:endParaRPr lang="en-US" sz="2400" dirty="0">
                <a:solidFill>
                  <a:srgbClr val="2D80F9"/>
                </a:solidFill>
                <a:latin typeface="Poppins Medium" pitchFamily="2" charset="77"/>
                <a:cs typeface="Poppins Medium" pitchFamily="2" charset="77"/>
              </a:endParaRPr>
            </a:p>
          </p:txBody>
        </p:sp>
      </p:grpSp>
      <p:sp>
        <p:nvSpPr>
          <p:cNvPr id="77" name="Text 5">
            <a:extLst>
              <a:ext uri="{FF2B5EF4-FFF2-40B4-BE49-F238E27FC236}">
                <a16:creationId xmlns:a16="http://schemas.microsoft.com/office/drawing/2014/main" id="{D4248B61-1287-E4B1-2BE0-5FED122EE675}"/>
              </a:ext>
            </a:extLst>
          </p:cNvPr>
          <p:cNvSpPr txBox="1"/>
          <p:nvPr/>
        </p:nvSpPr>
        <p:spPr>
          <a:xfrm>
            <a:off x="1597457" y="489852"/>
            <a:ext cx="1110082" cy="191110"/>
          </a:xfrm>
          <a:prstGeom prst="rect">
            <a:avLst/>
          </a:prstGeom>
          <a:noFill/>
          <a:ln/>
        </p:spPr>
        <p:txBody>
          <a:bodyPr wrap="square" lIns="0" tIns="0" rIns="0" bIns="0" rtlCol="0" anchor="ctr"/>
          <a:lstStyle/>
          <a:p>
            <a:pPr marL="0" indent="0" algn="l">
              <a:buNone/>
            </a:pPr>
            <a:r>
              <a:rPr lang="en-US" sz="1000" dirty="0">
                <a:solidFill>
                  <a:srgbClr val="9CA3AF"/>
                </a:solidFill>
                <a:latin typeface="Poppins" pitchFamily="34" charset="0"/>
                <a:ea typeface="Poppins" pitchFamily="34" charset="-122"/>
                <a:cs typeface="Poppins" pitchFamily="34" charset="-120"/>
              </a:rPr>
              <a:t>CO-BRANDING</a:t>
            </a:r>
            <a:endParaRPr lang="en-US" sz="1000" dirty="0"/>
          </a:p>
        </p:txBody>
      </p:sp>
      <p:sp>
        <p:nvSpPr>
          <p:cNvPr id="78" name="Shape 3">
            <a:extLst>
              <a:ext uri="{FF2B5EF4-FFF2-40B4-BE49-F238E27FC236}">
                <a16:creationId xmlns:a16="http://schemas.microsoft.com/office/drawing/2014/main" id="{F90211DA-0BC2-54E2-A56A-86E5E5ED7F49}"/>
              </a:ext>
            </a:extLst>
          </p:cNvPr>
          <p:cNvSpPr/>
          <p:nvPr/>
        </p:nvSpPr>
        <p:spPr>
          <a:xfrm>
            <a:off x="620415" y="461772"/>
            <a:ext cx="875995" cy="228600"/>
          </a:xfrm>
          <a:prstGeom prst="roundRect">
            <a:avLst>
              <a:gd name="adj" fmla="val 50000"/>
            </a:avLst>
          </a:prstGeom>
          <a:solidFill>
            <a:srgbClr val="111827"/>
          </a:solidFill>
          <a:ln/>
        </p:spPr>
        <p:txBody>
          <a:bodyPr/>
          <a:lstStyle/>
          <a:p>
            <a:endParaRPr lang="en-US" dirty="0"/>
          </a:p>
        </p:txBody>
      </p:sp>
      <p:sp>
        <p:nvSpPr>
          <p:cNvPr id="79" name="Text 4">
            <a:extLst>
              <a:ext uri="{FF2B5EF4-FFF2-40B4-BE49-F238E27FC236}">
                <a16:creationId xmlns:a16="http://schemas.microsoft.com/office/drawing/2014/main" id="{12C92F54-CC94-1733-588B-9F123EC1A671}"/>
              </a:ext>
            </a:extLst>
          </p:cNvPr>
          <p:cNvSpPr txBox="1"/>
          <p:nvPr/>
        </p:nvSpPr>
        <p:spPr>
          <a:xfrm>
            <a:off x="681222" y="473888"/>
            <a:ext cx="754381" cy="204368"/>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03</a:t>
            </a:r>
            <a:endParaRPr lang="en-US" sz="900" dirty="0"/>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48244" y="2379759"/>
            <a:ext cx="786600" cy="828000"/>
          </a:xfrm>
          <a:prstGeom prst="rect">
            <a:avLst/>
          </a:prstGeom>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0002" y="2386350"/>
            <a:ext cx="786600" cy="828000"/>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96466" y="2543638"/>
            <a:ext cx="1945999" cy="504000"/>
          </a:xfrm>
          <a:prstGeom prst="rect">
            <a:avLst/>
          </a:prstGeom>
        </p:spPr>
      </p:pic>
      <p:pic>
        <p:nvPicPr>
          <p:cNvPr id="19" name="Picture 1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53523" y="2543638"/>
            <a:ext cx="1945999" cy="504000"/>
          </a:xfrm>
          <a:prstGeom prst="rect">
            <a:avLst/>
          </a:prstGeom>
        </p:spPr>
      </p:pic>
    </p:spTree>
    <p:extLst>
      <p:ext uri="{BB962C8B-B14F-4D97-AF65-F5344CB8AC3E}">
        <p14:creationId xmlns:p14="http://schemas.microsoft.com/office/powerpoint/2010/main" val="15278629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a:extLst>
            <a:ext uri="{FF2B5EF4-FFF2-40B4-BE49-F238E27FC236}">
              <a16:creationId xmlns:a16="http://schemas.microsoft.com/office/drawing/2014/main" id="{099B496B-4812-40C3-8E87-EB9B630F2036}"/>
            </a:ext>
          </a:extLst>
        </p:cNvPr>
        <p:cNvGrpSpPr/>
        <p:nvPr/>
      </p:nvGrpSpPr>
      <p:grpSpPr>
        <a:xfrm>
          <a:off x="0" y="0"/>
          <a:ext cx="0" cy="0"/>
          <a:chOff x="0" y="0"/>
          <a:chExt cx="0" cy="0"/>
        </a:xfrm>
      </p:grpSpPr>
      <p:sp>
        <p:nvSpPr>
          <p:cNvPr id="4" name="Shape 6">
            <a:extLst>
              <a:ext uri="{FF2B5EF4-FFF2-40B4-BE49-F238E27FC236}">
                <a16:creationId xmlns:a16="http://schemas.microsoft.com/office/drawing/2014/main" id="{9BE20059-E980-83CF-8F1C-4415D9D925A6}"/>
              </a:ext>
            </a:extLst>
          </p:cNvPr>
          <p:cNvSpPr/>
          <p:nvPr/>
        </p:nvSpPr>
        <p:spPr>
          <a:xfrm>
            <a:off x="5137099" y="1238098"/>
            <a:ext cx="457200" cy="9144"/>
          </a:xfrm>
          <a:prstGeom prst="rect">
            <a:avLst/>
          </a:prstGeom>
          <a:solidFill>
            <a:srgbClr val="4B5563"/>
          </a:solidFill>
          <a:ln/>
        </p:spPr>
        <p:txBody>
          <a:bodyPr/>
          <a:lstStyle/>
          <a:p>
            <a:endParaRPr lang="en-US" dirty="0"/>
          </a:p>
        </p:txBody>
      </p:sp>
      <p:sp>
        <p:nvSpPr>
          <p:cNvPr id="5" name="Shape 7">
            <a:extLst>
              <a:ext uri="{FF2B5EF4-FFF2-40B4-BE49-F238E27FC236}">
                <a16:creationId xmlns:a16="http://schemas.microsoft.com/office/drawing/2014/main" id="{86A96383-5937-01A8-10E5-0DD7D5AF6297}"/>
              </a:ext>
            </a:extLst>
          </p:cNvPr>
          <p:cNvSpPr/>
          <p:nvPr/>
        </p:nvSpPr>
        <p:spPr>
          <a:xfrm>
            <a:off x="6597396" y="1238098"/>
            <a:ext cx="457200" cy="9144"/>
          </a:xfrm>
          <a:prstGeom prst="rect">
            <a:avLst/>
          </a:prstGeom>
          <a:solidFill>
            <a:srgbClr val="4B5563"/>
          </a:solidFill>
          <a:ln/>
        </p:spPr>
        <p:txBody>
          <a:bodyPr/>
          <a:lstStyle/>
          <a:p>
            <a:endParaRPr lang="en-US" dirty="0"/>
          </a:p>
        </p:txBody>
      </p:sp>
      <p:sp>
        <p:nvSpPr>
          <p:cNvPr id="6" name="Shape 8">
            <a:extLst>
              <a:ext uri="{FF2B5EF4-FFF2-40B4-BE49-F238E27FC236}">
                <a16:creationId xmlns:a16="http://schemas.microsoft.com/office/drawing/2014/main" id="{907D56E5-8FE6-DD60-0E04-39E390F8B0B6}"/>
              </a:ext>
            </a:extLst>
          </p:cNvPr>
          <p:cNvSpPr/>
          <p:nvPr/>
        </p:nvSpPr>
        <p:spPr>
          <a:xfrm>
            <a:off x="5639105" y="2557577"/>
            <a:ext cx="914400" cy="75895"/>
          </a:xfrm>
          <a:prstGeom prst="roundRect">
            <a:avLst>
              <a:gd name="adj" fmla="val 1204822"/>
            </a:avLst>
          </a:prstGeom>
          <a:solidFill>
            <a:srgbClr val="2D80F9"/>
          </a:solidFill>
          <a:ln/>
        </p:spPr>
        <p:txBody>
          <a:bodyPr/>
          <a:lstStyle/>
          <a:p>
            <a:endParaRPr lang="en-US" dirty="0"/>
          </a:p>
        </p:txBody>
      </p:sp>
      <p:sp>
        <p:nvSpPr>
          <p:cNvPr id="7" name="Shape 9">
            <a:extLst>
              <a:ext uri="{FF2B5EF4-FFF2-40B4-BE49-F238E27FC236}">
                <a16:creationId xmlns:a16="http://schemas.microsoft.com/office/drawing/2014/main" id="{DD9E09C1-F76C-9F50-C6DF-FE042B60E3D9}"/>
              </a:ext>
            </a:extLst>
          </p:cNvPr>
          <p:cNvSpPr/>
          <p:nvPr/>
        </p:nvSpPr>
        <p:spPr>
          <a:xfrm>
            <a:off x="3662172" y="4509821"/>
            <a:ext cx="4867351" cy="590702"/>
          </a:xfrm>
          <a:prstGeom prst="roundRect">
            <a:avLst>
              <a:gd name="adj" fmla="val 154799"/>
            </a:avLst>
          </a:prstGeom>
          <a:solidFill>
            <a:srgbClr val="1F2937">
              <a:alpha val="50000"/>
            </a:srgbClr>
          </a:solidFill>
          <a:ln w="12700">
            <a:solidFill>
              <a:srgbClr val="374151"/>
            </a:solidFill>
            <a:prstDash val="solid"/>
          </a:ln>
        </p:spPr>
        <p:txBody>
          <a:bodyPr/>
          <a:lstStyle/>
          <a:p>
            <a:endParaRPr lang="en-US" dirty="0"/>
          </a:p>
        </p:txBody>
      </p:sp>
      <p:sp>
        <p:nvSpPr>
          <p:cNvPr id="8" name="Text 10">
            <a:extLst>
              <a:ext uri="{FF2B5EF4-FFF2-40B4-BE49-F238E27FC236}">
                <a16:creationId xmlns:a16="http://schemas.microsoft.com/office/drawing/2014/main" id="{05B4EA8C-1C4D-C718-B417-415179AD3DF4}"/>
              </a:ext>
            </a:extLst>
          </p:cNvPr>
          <p:cNvSpPr txBox="1"/>
          <p:nvPr/>
        </p:nvSpPr>
        <p:spPr>
          <a:xfrm>
            <a:off x="5708599" y="1147572"/>
            <a:ext cx="881482" cy="191110"/>
          </a:xfrm>
          <a:prstGeom prst="rect">
            <a:avLst/>
          </a:prstGeom>
          <a:noFill/>
          <a:ln/>
        </p:spPr>
        <p:txBody>
          <a:bodyPr wrap="square" lIns="0" tIns="0" rIns="0" bIns="0" rtlCol="0" anchor="ctr"/>
          <a:lstStyle/>
          <a:p>
            <a:pPr marL="0" indent="0" algn="ctr">
              <a:buNone/>
            </a:pPr>
            <a:r>
              <a:rPr lang="en-US" sz="1000" b="1" dirty="0">
                <a:solidFill>
                  <a:srgbClr val="2D80F9"/>
                </a:solidFill>
                <a:latin typeface="Poppins" pitchFamily="34" charset="0"/>
                <a:ea typeface="Poppins" pitchFamily="34" charset="-122"/>
                <a:cs typeface="Poppins" pitchFamily="34" charset="-120"/>
              </a:rPr>
              <a:t>SECTION 03</a:t>
            </a:r>
            <a:endParaRPr lang="en-US" sz="1000" dirty="0"/>
          </a:p>
        </p:txBody>
      </p:sp>
      <p:sp>
        <p:nvSpPr>
          <p:cNvPr id="9" name="Text 11">
            <a:extLst>
              <a:ext uri="{FF2B5EF4-FFF2-40B4-BE49-F238E27FC236}">
                <a16:creationId xmlns:a16="http://schemas.microsoft.com/office/drawing/2014/main" id="{CD46B442-46EB-5497-0538-A82D61F8A527}"/>
              </a:ext>
            </a:extLst>
          </p:cNvPr>
          <p:cNvSpPr txBox="1"/>
          <p:nvPr/>
        </p:nvSpPr>
        <p:spPr>
          <a:xfrm>
            <a:off x="4017874" y="1423721"/>
            <a:ext cx="4677156" cy="962863"/>
          </a:xfrm>
          <a:prstGeom prst="rect">
            <a:avLst/>
          </a:prstGeom>
          <a:noFill/>
          <a:ln/>
        </p:spPr>
        <p:txBody>
          <a:bodyPr wrap="square" lIns="0" tIns="0" rIns="0" bIns="0" rtlCol="0" anchor="ctr"/>
          <a:lstStyle/>
          <a:p>
            <a:pPr marL="0" indent="0" algn="ctr">
              <a:buNone/>
            </a:pPr>
            <a:r>
              <a:rPr lang="en-US" sz="5400" b="1" dirty="0">
                <a:solidFill>
                  <a:srgbClr val="FFFFFF"/>
                </a:solidFill>
                <a:latin typeface="Poppins" pitchFamily="34" charset="0"/>
                <a:ea typeface="Poppins" pitchFamily="34" charset="-122"/>
                <a:cs typeface="Poppins" pitchFamily="34" charset="-120"/>
              </a:rPr>
              <a:t>Typography</a:t>
            </a:r>
            <a:endParaRPr lang="en-US" sz="5400" dirty="0"/>
          </a:p>
        </p:txBody>
      </p:sp>
      <p:sp>
        <p:nvSpPr>
          <p:cNvPr id="10" name="Text 12">
            <a:extLst>
              <a:ext uri="{FF2B5EF4-FFF2-40B4-BE49-F238E27FC236}">
                <a16:creationId xmlns:a16="http://schemas.microsoft.com/office/drawing/2014/main" id="{59E2440B-ED0E-0FAC-96DD-FFEEE61EC058}"/>
              </a:ext>
            </a:extLst>
          </p:cNvPr>
          <p:cNvSpPr txBox="1"/>
          <p:nvPr/>
        </p:nvSpPr>
        <p:spPr>
          <a:xfrm>
            <a:off x="3526841" y="3043123"/>
            <a:ext cx="5315407" cy="314554"/>
          </a:xfrm>
          <a:prstGeom prst="rect">
            <a:avLst/>
          </a:prstGeom>
          <a:noFill/>
          <a:ln/>
        </p:spPr>
        <p:txBody>
          <a:bodyPr wrap="square" lIns="0" tIns="0" rIns="0" bIns="0" rtlCol="0" anchor="ctr"/>
          <a:lstStyle/>
          <a:p>
            <a:pPr marL="0" indent="0" algn="ctr">
              <a:buNone/>
            </a:pPr>
            <a:r>
              <a:rPr lang="en-US" sz="1800" dirty="0">
                <a:solidFill>
                  <a:srgbClr val="E5E7EB"/>
                </a:solidFill>
                <a:latin typeface="Poppins" pitchFamily="34" charset="0"/>
                <a:ea typeface="Poppins" pitchFamily="34" charset="-122"/>
                <a:cs typeface="Poppins" pitchFamily="34" charset="-120"/>
              </a:rPr>
              <a:t>Poppins is the only approved brand typeface.</a:t>
            </a:r>
            <a:endParaRPr lang="en-US" sz="1800" dirty="0"/>
          </a:p>
        </p:txBody>
      </p:sp>
      <p:sp>
        <p:nvSpPr>
          <p:cNvPr id="11" name="Text 13">
            <a:extLst>
              <a:ext uri="{FF2B5EF4-FFF2-40B4-BE49-F238E27FC236}">
                <a16:creationId xmlns:a16="http://schemas.microsoft.com/office/drawing/2014/main" id="{83C15D19-A128-9342-C3EB-80A811148EE4}"/>
              </a:ext>
            </a:extLst>
          </p:cNvPr>
          <p:cNvSpPr txBox="1"/>
          <p:nvPr/>
        </p:nvSpPr>
        <p:spPr>
          <a:xfrm>
            <a:off x="2338121" y="3414370"/>
            <a:ext cx="7696505" cy="685800"/>
          </a:xfrm>
          <a:prstGeom prst="rect">
            <a:avLst/>
          </a:prstGeom>
          <a:noFill/>
          <a:ln/>
        </p:spPr>
        <p:txBody>
          <a:bodyPr wrap="square" lIns="0" tIns="0" rIns="0" bIns="0" rtlCol="0" anchor="ctr"/>
          <a:lstStyle/>
          <a:p>
            <a:pPr marL="0" indent="0" algn="ctr">
              <a:buNone/>
            </a:pPr>
            <a:r>
              <a:rPr lang="en-US" sz="1800" dirty="0">
                <a:solidFill>
                  <a:srgbClr val="E5E7EB"/>
                </a:solidFill>
                <a:latin typeface="Poppins" pitchFamily="34" charset="0"/>
                <a:ea typeface="Poppins" pitchFamily="34" charset="-122"/>
                <a:cs typeface="Poppins" pitchFamily="34" charset="-120"/>
              </a:rPr>
              <a:t>It serves as the visual voice of Ebix, delivering a clean, modern, and professional tone.</a:t>
            </a:r>
            <a:endParaRPr lang="en-US" sz="1800" dirty="0"/>
          </a:p>
        </p:txBody>
      </p:sp>
      <p:sp>
        <p:nvSpPr>
          <p:cNvPr id="12" name="Text 14">
            <a:extLst>
              <a:ext uri="{FF2B5EF4-FFF2-40B4-BE49-F238E27FC236}">
                <a16:creationId xmlns:a16="http://schemas.microsoft.com/office/drawing/2014/main" id="{BF131AEE-5C55-A546-0596-0E52457157BB}"/>
              </a:ext>
            </a:extLst>
          </p:cNvPr>
          <p:cNvSpPr txBox="1"/>
          <p:nvPr/>
        </p:nvSpPr>
        <p:spPr>
          <a:xfrm>
            <a:off x="3976726" y="4681728"/>
            <a:ext cx="4368089" cy="238658"/>
          </a:xfrm>
          <a:prstGeom prst="rect">
            <a:avLst/>
          </a:prstGeom>
          <a:noFill/>
          <a:ln/>
        </p:spPr>
        <p:txBody>
          <a:bodyPr wrap="square" lIns="0" tIns="0" rIns="0" bIns="0" rtlCol="0" anchor="ctr"/>
          <a:lstStyle/>
          <a:p>
            <a:pPr marL="0" indent="0" algn="ctr">
              <a:buNone/>
            </a:pPr>
            <a:r>
              <a:rPr lang="en-US" sz="1300" dirty="0">
                <a:solidFill>
                  <a:srgbClr val="D1D5DB"/>
                </a:solidFill>
                <a:latin typeface="Poppins" pitchFamily="34" charset="0"/>
                <a:ea typeface="Poppins" pitchFamily="34" charset="-122"/>
                <a:cs typeface="Poppins" pitchFamily="34" charset="-120"/>
              </a:rPr>
              <a:t>Core Traits: Clean • Geometric • Friendly • Legible</a:t>
            </a:r>
            <a:endParaRPr lang="en-US" sz="1300" dirty="0"/>
          </a:p>
        </p:txBody>
      </p:sp>
      <p:sp>
        <p:nvSpPr>
          <p:cNvPr id="13" name="Text 15">
            <a:extLst>
              <a:ext uri="{FF2B5EF4-FFF2-40B4-BE49-F238E27FC236}">
                <a16:creationId xmlns:a16="http://schemas.microsoft.com/office/drawing/2014/main" id="{C2BA4B8E-05EF-B5AD-7516-A8E51DC3B5A3}"/>
              </a:ext>
            </a:extLst>
          </p:cNvPr>
          <p:cNvSpPr txBox="1"/>
          <p:nvPr/>
        </p:nvSpPr>
        <p:spPr>
          <a:xfrm>
            <a:off x="3102559" y="5481828"/>
            <a:ext cx="6106363" cy="219456"/>
          </a:xfrm>
          <a:prstGeom prst="rect">
            <a:avLst/>
          </a:prstGeom>
          <a:noFill/>
          <a:ln/>
        </p:spPr>
        <p:txBody>
          <a:bodyPr wrap="square" lIns="0" tIns="0" rIns="0" bIns="0" rtlCol="0" anchor="ctr"/>
          <a:lstStyle/>
          <a:p>
            <a:pPr marL="0" indent="0" algn="ctr">
              <a:buNone/>
            </a:pPr>
            <a:r>
              <a:rPr lang="en-US" sz="1200" dirty="0">
                <a:solidFill>
                  <a:srgbClr val="9CA3AF"/>
                </a:solidFill>
                <a:latin typeface="Poppins" pitchFamily="34" charset="0"/>
                <a:ea typeface="Poppins" pitchFamily="34" charset="-122"/>
                <a:cs typeface="Poppins" pitchFamily="34" charset="-120"/>
              </a:rPr>
              <a:t>Consistent hierarchy and accessible sizes ensure legibility across all platforms.</a:t>
            </a:r>
            <a:endParaRPr lang="en-US" sz="1200" dirty="0"/>
          </a:p>
        </p:txBody>
      </p:sp>
      <p:sp>
        <p:nvSpPr>
          <p:cNvPr id="14" name="Text 16">
            <a:extLst>
              <a:ext uri="{FF2B5EF4-FFF2-40B4-BE49-F238E27FC236}">
                <a16:creationId xmlns:a16="http://schemas.microsoft.com/office/drawing/2014/main" id="{5A5A58D6-DE03-38A7-D04E-EDE381FCC6AD}"/>
              </a:ext>
            </a:extLst>
          </p:cNvPr>
          <p:cNvSpPr txBox="1"/>
          <p:nvPr/>
        </p:nvSpPr>
        <p:spPr>
          <a:xfrm>
            <a:off x="5333695" y="6391656"/>
            <a:ext cx="1610258" cy="162763"/>
          </a:xfrm>
          <a:prstGeom prst="rect">
            <a:avLst/>
          </a:prstGeom>
          <a:noFill/>
          <a:ln/>
        </p:spPr>
        <p:txBody>
          <a:bodyPr wrap="square" lIns="0" tIns="0" rIns="0" bIns="0" rtlCol="0" anchor="ctr"/>
          <a:lstStyle/>
          <a:p>
            <a:pPr marL="0" indent="0" algn="ctr">
              <a:buNone/>
            </a:pPr>
            <a:r>
              <a:rPr lang="en-US" sz="900" dirty="0">
                <a:solidFill>
                  <a:srgbClr val="4B5563"/>
                </a:solidFill>
                <a:latin typeface="Poppins" pitchFamily="34" charset="0"/>
                <a:ea typeface="Poppins" pitchFamily="34" charset="-122"/>
                <a:cs typeface="Poppins" pitchFamily="34" charset="-120"/>
              </a:rPr>
              <a:t>EBIX BRAND GUIDELINES</a:t>
            </a:r>
            <a:endParaRPr lang="en-US" sz="900" dirty="0"/>
          </a:p>
        </p:txBody>
      </p:sp>
      <p:grpSp>
        <p:nvGrpSpPr>
          <p:cNvPr id="15" name="Group 14">
            <a:extLst>
              <a:ext uri="{FF2B5EF4-FFF2-40B4-BE49-F238E27FC236}">
                <a16:creationId xmlns:a16="http://schemas.microsoft.com/office/drawing/2014/main" id="{77F80175-A4B2-8118-46C2-EEDE3F83EDB7}"/>
              </a:ext>
            </a:extLst>
          </p:cNvPr>
          <p:cNvGrpSpPr/>
          <p:nvPr/>
        </p:nvGrpSpPr>
        <p:grpSpPr>
          <a:xfrm>
            <a:off x="1486084" y="-1180916"/>
            <a:ext cx="9219832" cy="9219832"/>
            <a:chOff x="1486084" y="-1180916"/>
            <a:chExt cx="9219832" cy="9219832"/>
          </a:xfrm>
        </p:grpSpPr>
        <p:sp>
          <p:nvSpPr>
            <p:cNvPr id="16" name="Shape 2">
              <a:extLst>
                <a:ext uri="{FF2B5EF4-FFF2-40B4-BE49-F238E27FC236}">
                  <a16:creationId xmlns:a16="http://schemas.microsoft.com/office/drawing/2014/main" id="{5FC9E10E-F915-717C-5457-ACE2719305DA}"/>
                </a:ext>
              </a:extLst>
            </p:cNvPr>
            <p:cNvSpPr/>
            <p:nvPr/>
          </p:nvSpPr>
          <p:spPr>
            <a:xfrm>
              <a:off x="1486084" y="-1180916"/>
              <a:ext cx="9219832" cy="9219832"/>
            </a:xfrm>
            <a:prstGeom prst="ellipse">
              <a:avLst/>
            </a:prstGeom>
            <a:solidFill>
              <a:srgbClr val="2D80F9">
                <a:alpha val="5000"/>
              </a:srgbClr>
            </a:solidFill>
            <a:ln/>
          </p:spPr>
          <p:txBody>
            <a:bodyPr/>
            <a:lstStyle/>
            <a:p>
              <a:endParaRPr lang="en-US" dirty="0"/>
            </a:p>
          </p:txBody>
        </p:sp>
        <p:sp>
          <p:nvSpPr>
            <p:cNvPr id="17" name="Shape 3">
              <a:extLst>
                <a:ext uri="{FF2B5EF4-FFF2-40B4-BE49-F238E27FC236}">
                  <a16:creationId xmlns:a16="http://schemas.microsoft.com/office/drawing/2014/main" id="{7114860B-84F6-08AF-E051-81F4809F9227}"/>
                </a:ext>
              </a:extLst>
            </p:cNvPr>
            <p:cNvSpPr/>
            <p:nvPr/>
          </p:nvSpPr>
          <p:spPr>
            <a:xfrm>
              <a:off x="1912334" y="-754666"/>
              <a:ext cx="8367333" cy="8367332"/>
            </a:xfrm>
            <a:prstGeom prst="ellipse">
              <a:avLst/>
            </a:prstGeom>
            <a:noFill/>
            <a:ln w="12700">
              <a:solidFill>
                <a:srgbClr val="2D80F9">
                  <a:alpha val="20000"/>
                </a:srgbClr>
              </a:solidFill>
              <a:prstDash val="solid"/>
            </a:ln>
          </p:spPr>
          <p:txBody>
            <a:bodyPr/>
            <a:lstStyle/>
            <a:p>
              <a:endParaRPr lang="en-US" dirty="0"/>
            </a:p>
          </p:txBody>
        </p:sp>
      </p:grpSp>
    </p:spTree>
    <p:extLst>
      <p:ext uri="{BB962C8B-B14F-4D97-AF65-F5344CB8AC3E}">
        <p14:creationId xmlns:p14="http://schemas.microsoft.com/office/powerpoint/2010/main" val="21535636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A4E53-781F-6AB8-2FFD-D1C447246E11}"/>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4BA59587-C18D-5D61-3DD7-53D3A8FE7180}"/>
              </a:ext>
            </a:extLst>
          </p:cNvPr>
          <p:cNvSpPr/>
          <p:nvPr/>
        </p:nvSpPr>
        <p:spPr>
          <a:xfrm>
            <a:off x="0" y="1448410"/>
            <a:ext cx="12191695" cy="9144"/>
          </a:xfrm>
          <a:prstGeom prst="rect">
            <a:avLst/>
          </a:prstGeom>
          <a:solidFill>
            <a:srgbClr val="F3F4F6"/>
          </a:solidFill>
          <a:ln/>
        </p:spPr>
        <p:txBody>
          <a:bodyPr/>
          <a:lstStyle/>
          <a:p>
            <a:endParaRPr lang="en-US" dirty="0"/>
          </a:p>
        </p:txBody>
      </p:sp>
      <p:sp>
        <p:nvSpPr>
          <p:cNvPr id="5" name="Shape 3">
            <a:extLst>
              <a:ext uri="{FF2B5EF4-FFF2-40B4-BE49-F238E27FC236}">
                <a16:creationId xmlns:a16="http://schemas.microsoft.com/office/drawing/2014/main" id="{B8BE3E82-D521-1236-9DA5-AB1184F4CB60}"/>
              </a:ext>
            </a:extLst>
          </p:cNvPr>
          <p:cNvSpPr/>
          <p:nvPr/>
        </p:nvSpPr>
        <p:spPr>
          <a:xfrm>
            <a:off x="614934" y="457200"/>
            <a:ext cx="875995" cy="228600"/>
          </a:xfrm>
          <a:prstGeom prst="roundRect">
            <a:avLst>
              <a:gd name="adj" fmla="val 50000"/>
            </a:avLst>
          </a:prstGeom>
          <a:solidFill>
            <a:srgbClr val="2D80F9"/>
          </a:solidFill>
          <a:ln/>
        </p:spPr>
        <p:txBody>
          <a:bodyPr/>
          <a:lstStyle/>
          <a:p>
            <a:endParaRPr lang="en-US" dirty="0"/>
          </a:p>
        </p:txBody>
      </p:sp>
      <p:sp>
        <p:nvSpPr>
          <p:cNvPr id="6" name="Text 4">
            <a:extLst>
              <a:ext uri="{FF2B5EF4-FFF2-40B4-BE49-F238E27FC236}">
                <a16:creationId xmlns:a16="http://schemas.microsoft.com/office/drawing/2014/main" id="{ACA4182F-8A08-BFA8-2E77-C7DB67617D8D}"/>
              </a:ext>
            </a:extLst>
          </p:cNvPr>
          <p:cNvSpPr txBox="1"/>
          <p:nvPr/>
        </p:nvSpPr>
        <p:spPr>
          <a:xfrm>
            <a:off x="647852" y="490119"/>
            <a:ext cx="810158"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03</a:t>
            </a:r>
            <a:endParaRPr lang="en-US" sz="900" dirty="0"/>
          </a:p>
        </p:txBody>
      </p:sp>
      <p:sp>
        <p:nvSpPr>
          <p:cNvPr id="7" name="Text 5">
            <a:extLst>
              <a:ext uri="{FF2B5EF4-FFF2-40B4-BE49-F238E27FC236}">
                <a16:creationId xmlns:a16="http://schemas.microsoft.com/office/drawing/2014/main" id="{F715A777-C832-24E5-5093-645888270877}"/>
              </a:ext>
            </a:extLst>
          </p:cNvPr>
          <p:cNvSpPr txBox="1"/>
          <p:nvPr/>
        </p:nvSpPr>
        <p:spPr>
          <a:xfrm>
            <a:off x="1597457" y="476402"/>
            <a:ext cx="1014984" cy="191110"/>
          </a:xfrm>
          <a:prstGeom prst="rect">
            <a:avLst/>
          </a:prstGeom>
          <a:noFill/>
          <a:ln/>
        </p:spPr>
        <p:txBody>
          <a:bodyPr wrap="square" lIns="0" tIns="0" rIns="0" bIns="0" rtlCol="0" anchor="ctr"/>
          <a:lstStyle/>
          <a:p>
            <a:pPr marL="0" indent="0" algn="l">
              <a:buNone/>
            </a:pPr>
            <a:r>
              <a:rPr lang="en-US" sz="1000" dirty="0">
                <a:solidFill>
                  <a:srgbClr val="9CA3AF"/>
                </a:solidFill>
                <a:latin typeface="Poppins" pitchFamily="34" charset="0"/>
                <a:ea typeface="Poppins" pitchFamily="34" charset="-122"/>
                <a:cs typeface="Poppins" pitchFamily="34" charset="-120"/>
              </a:rPr>
              <a:t>TYPOGRAPHY</a:t>
            </a:r>
            <a:endParaRPr lang="en-US" sz="1000" dirty="0"/>
          </a:p>
        </p:txBody>
      </p:sp>
      <p:sp>
        <p:nvSpPr>
          <p:cNvPr id="8" name="Text 6">
            <a:extLst>
              <a:ext uri="{FF2B5EF4-FFF2-40B4-BE49-F238E27FC236}">
                <a16:creationId xmlns:a16="http://schemas.microsoft.com/office/drawing/2014/main" id="{87D55858-0978-3AE2-64BC-E21759A95379}"/>
              </a:ext>
            </a:extLst>
          </p:cNvPr>
          <p:cNvSpPr txBox="1"/>
          <p:nvPr/>
        </p:nvSpPr>
        <p:spPr>
          <a:xfrm>
            <a:off x="609905" y="705002"/>
            <a:ext cx="3258007"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Poppins Typeface</a:t>
            </a:r>
            <a:endParaRPr lang="en-US" sz="2700" dirty="0"/>
          </a:p>
        </p:txBody>
      </p:sp>
      <p:sp>
        <p:nvSpPr>
          <p:cNvPr id="9" name="Text 7">
            <a:extLst>
              <a:ext uri="{FF2B5EF4-FFF2-40B4-BE49-F238E27FC236}">
                <a16:creationId xmlns:a16="http://schemas.microsoft.com/office/drawing/2014/main" id="{CE972CDE-1385-6891-8679-D87C08B41396}"/>
              </a:ext>
            </a:extLst>
          </p:cNvPr>
          <p:cNvSpPr txBox="1"/>
          <p:nvPr/>
        </p:nvSpPr>
        <p:spPr>
          <a:xfrm>
            <a:off x="7547457" y="781812"/>
            <a:ext cx="4034333" cy="409651"/>
          </a:xfrm>
          <a:prstGeom prst="rect">
            <a:avLst/>
          </a:prstGeom>
          <a:noFill/>
          <a:ln/>
        </p:spPr>
        <p:txBody>
          <a:bodyPr wrap="square" lIns="0" tIns="0" rIns="0" bIns="0" rtlCol="0" anchor="ctr"/>
          <a:lstStyle/>
          <a:p>
            <a:pPr marL="0" indent="0" algn="r">
              <a:lnSpc>
                <a:spcPct val="150000"/>
              </a:lnSpc>
              <a:buNone/>
            </a:pPr>
            <a:r>
              <a:rPr lang="en-US" sz="1000" dirty="0">
                <a:solidFill>
                  <a:srgbClr val="6B7280"/>
                </a:solidFill>
                <a:latin typeface="Poppins" pitchFamily="34" charset="0"/>
                <a:ea typeface="Poppins" pitchFamily="34" charset="-122"/>
                <a:cs typeface="Poppins" pitchFamily="34" charset="-120"/>
              </a:rPr>
              <a:t>Poppins is our primary typeface. Its geometric construction balances professionalism with approachability.</a:t>
            </a:r>
            <a:endParaRPr lang="en-US" sz="1000" dirty="0"/>
          </a:p>
        </p:txBody>
      </p:sp>
      <p:sp>
        <p:nvSpPr>
          <p:cNvPr id="10" name="Shape 8">
            <a:extLst>
              <a:ext uri="{FF2B5EF4-FFF2-40B4-BE49-F238E27FC236}">
                <a16:creationId xmlns:a16="http://schemas.microsoft.com/office/drawing/2014/main" id="{86751BFD-8371-5066-1350-E145F3DF13FB}"/>
              </a:ext>
            </a:extLst>
          </p:cNvPr>
          <p:cNvSpPr/>
          <p:nvPr/>
        </p:nvSpPr>
        <p:spPr>
          <a:xfrm>
            <a:off x="609905" y="1583114"/>
            <a:ext cx="5333695" cy="5141535"/>
          </a:xfrm>
          <a:prstGeom prst="roundRect">
            <a:avLst>
              <a:gd name="adj" fmla="val 245"/>
            </a:avLst>
          </a:prstGeom>
          <a:solidFill>
            <a:srgbClr val="F9FAFB"/>
          </a:solidFill>
          <a:ln w="12700">
            <a:solidFill>
              <a:srgbClr val="E5E7EB"/>
            </a:solidFill>
            <a:prstDash val="solid"/>
          </a:ln>
        </p:spPr>
        <p:txBody>
          <a:bodyPr/>
          <a:lstStyle/>
          <a:p>
            <a:endParaRPr lang="en-US" dirty="0"/>
          </a:p>
        </p:txBody>
      </p:sp>
      <p:sp>
        <p:nvSpPr>
          <p:cNvPr id="12" name="Text 9">
            <a:extLst>
              <a:ext uri="{FF2B5EF4-FFF2-40B4-BE49-F238E27FC236}">
                <a16:creationId xmlns:a16="http://schemas.microsoft.com/office/drawing/2014/main" id="{E829F7D5-5C79-593F-0BBD-C77A7E4A5FDF}"/>
              </a:ext>
            </a:extLst>
          </p:cNvPr>
          <p:cNvSpPr txBox="1"/>
          <p:nvPr/>
        </p:nvSpPr>
        <p:spPr>
          <a:xfrm>
            <a:off x="923544" y="1907726"/>
            <a:ext cx="1929384" cy="238658"/>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Font Family Weights</a:t>
            </a:r>
            <a:endParaRPr lang="en-US" sz="1300" dirty="0"/>
          </a:p>
        </p:txBody>
      </p:sp>
      <p:sp>
        <p:nvSpPr>
          <p:cNvPr id="13" name="Text 10">
            <a:extLst>
              <a:ext uri="{FF2B5EF4-FFF2-40B4-BE49-F238E27FC236}">
                <a16:creationId xmlns:a16="http://schemas.microsoft.com/office/drawing/2014/main" id="{21E2256E-A738-5E02-7167-B2847FF4054A}"/>
              </a:ext>
            </a:extLst>
          </p:cNvPr>
          <p:cNvSpPr txBox="1"/>
          <p:nvPr/>
        </p:nvSpPr>
        <p:spPr>
          <a:xfrm>
            <a:off x="923544" y="2240568"/>
            <a:ext cx="3596335" cy="191110"/>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We utilize 5 specific weights from the Poppins family.</a:t>
            </a:r>
            <a:endParaRPr lang="en-US" sz="1000" dirty="0"/>
          </a:p>
        </p:txBody>
      </p:sp>
      <p:sp>
        <p:nvSpPr>
          <p:cNvPr id="14" name="Shape 11">
            <a:extLst>
              <a:ext uri="{FF2B5EF4-FFF2-40B4-BE49-F238E27FC236}">
                <a16:creationId xmlns:a16="http://schemas.microsoft.com/office/drawing/2014/main" id="{B500EE8B-CDD6-2067-E4BE-2C24A69F5B76}"/>
              </a:ext>
            </a:extLst>
          </p:cNvPr>
          <p:cNvSpPr/>
          <p:nvPr/>
        </p:nvSpPr>
        <p:spPr>
          <a:xfrm>
            <a:off x="923544" y="2736172"/>
            <a:ext cx="19202" cy="3600000"/>
          </a:xfrm>
          <a:prstGeom prst="rect">
            <a:avLst/>
          </a:prstGeom>
          <a:solidFill>
            <a:srgbClr val="2D80F9"/>
          </a:solidFill>
          <a:ln/>
        </p:spPr>
        <p:txBody>
          <a:bodyPr/>
          <a:lstStyle/>
          <a:p>
            <a:endParaRPr lang="en-US" dirty="0"/>
          </a:p>
        </p:txBody>
      </p:sp>
      <p:sp>
        <p:nvSpPr>
          <p:cNvPr id="15" name="Text 12">
            <a:extLst>
              <a:ext uri="{FF2B5EF4-FFF2-40B4-BE49-F238E27FC236}">
                <a16:creationId xmlns:a16="http://schemas.microsoft.com/office/drawing/2014/main" id="{7BB793C9-B6C3-922D-F6D3-6168B6B7B3B3}"/>
              </a:ext>
            </a:extLst>
          </p:cNvPr>
          <p:cNvSpPr txBox="1"/>
          <p:nvPr/>
        </p:nvSpPr>
        <p:spPr>
          <a:xfrm>
            <a:off x="1095451" y="3110922"/>
            <a:ext cx="2496312" cy="486461"/>
          </a:xfrm>
          <a:prstGeom prst="rect">
            <a:avLst/>
          </a:prstGeom>
          <a:noFill/>
          <a:ln/>
        </p:spPr>
        <p:txBody>
          <a:bodyPr wrap="square" lIns="0" tIns="0" rIns="0" bIns="0" rtlCol="0" anchor="ctr"/>
          <a:lstStyle/>
          <a:p>
            <a:pPr marL="0" indent="0" algn="l">
              <a:buNone/>
            </a:pPr>
            <a:r>
              <a:rPr lang="en-US" sz="2700" dirty="0">
                <a:solidFill>
                  <a:srgbClr val="111827"/>
                </a:solidFill>
                <a:latin typeface="Poppins" pitchFamily="34" charset="0"/>
                <a:ea typeface="Poppins" pitchFamily="34" charset="-122"/>
                <a:cs typeface="Poppins" pitchFamily="34" charset="-120"/>
              </a:rPr>
              <a:t>Poppins Light</a:t>
            </a:r>
            <a:endParaRPr lang="en-US" sz="2700" dirty="0"/>
          </a:p>
        </p:txBody>
      </p:sp>
      <p:sp>
        <p:nvSpPr>
          <p:cNvPr id="16" name="Text 13">
            <a:extLst>
              <a:ext uri="{FF2B5EF4-FFF2-40B4-BE49-F238E27FC236}">
                <a16:creationId xmlns:a16="http://schemas.microsoft.com/office/drawing/2014/main" id="{AA67AD6D-094F-67CB-5CD2-181D0B3752AD}"/>
              </a:ext>
            </a:extLst>
          </p:cNvPr>
          <p:cNvSpPr txBox="1"/>
          <p:nvPr/>
        </p:nvSpPr>
        <p:spPr>
          <a:xfrm>
            <a:off x="5423306" y="3377927"/>
            <a:ext cx="295351" cy="133502"/>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300</a:t>
            </a:r>
            <a:endParaRPr lang="en-US" sz="900" dirty="0"/>
          </a:p>
        </p:txBody>
      </p:sp>
      <p:sp>
        <p:nvSpPr>
          <p:cNvPr id="17" name="Text 14">
            <a:extLst>
              <a:ext uri="{FF2B5EF4-FFF2-40B4-BE49-F238E27FC236}">
                <a16:creationId xmlns:a16="http://schemas.microsoft.com/office/drawing/2014/main" id="{007927D4-F15A-1DF4-0045-221C96A35CCC}"/>
              </a:ext>
            </a:extLst>
          </p:cNvPr>
          <p:cNvSpPr txBox="1"/>
          <p:nvPr/>
        </p:nvSpPr>
        <p:spPr>
          <a:xfrm>
            <a:off x="1095451" y="3720827"/>
            <a:ext cx="3038551" cy="486461"/>
          </a:xfrm>
          <a:prstGeom prst="rect">
            <a:avLst/>
          </a:prstGeom>
          <a:noFill/>
          <a:ln/>
        </p:spPr>
        <p:txBody>
          <a:bodyPr wrap="square" lIns="0" tIns="0" rIns="0" bIns="0" rtlCol="0" anchor="ctr"/>
          <a:lstStyle/>
          <a:p>
            <a:pPr marL="0" indent="0" algn="l">
              <a:buNone/>
            </a:pPr>
            <a:r>
              <a:rPr lang="en-US" sz="2700" dirty="0">
                <a:solidFill>
                  <a:srgbClr val="111827"/>
                </a:solidFill>
                <a:latin typeface="Poppins" pitchFamily="34" charset="0"/>
                <a:ea typeface="Poppins" pitchFamily="34" charset="-122"/>
                <a:cs typeface="Poppins" pitchFamily="34" charset="-120"/>
              </a:rPr>
              <a:t>Poppins Regular</a:t>
            </a:r>
            <a:endParaRPr lang="en-US" sz="2700" dirty="0"/>
          </a:p>
        </p:txBody>
      </p:sp>
      <p:sp>
        <p:nvSpPr>
          <p:cNvPr id="18" name="Text 15">
            <a:extLst>
              <a:ext uri="{FF2B5EF4-FFF2-40B4-BE49-F238E27FC236}">
                <a16:creationId xmlns:a16="http://schemas.microsoft.com/office/drawing/2014/main" id="{99281CF2-6B2F-1D89-C2CD-5CF7DE57FA44}"/>
              </a:ext>
            </a:extLst>
          </p:cNvPr>
          <p:cNvSpPr txBox="1"/>
          <p:nvPr/>
        </p:nvSpPr>
        <p:spPr>
          <a:xfrm>
            <a:off x="5423306" y="3987832"/>
            <a:ext cx="295351" cy="133502"/>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400</a:t>
            </a:r>
            <a:endParaRPr lang="en-US" sz="900" dirty="0"/>
          </a:p>
        </p:txBody>
      </p:sp>
      <p:sp>
        <p:nvSpPr>
          <p:cNvPr id="19" name="Text 16">
            <a:extLst>
              <a:ext uri="{FF2B5EF4-FFF2-40B4-BE49-F238E27FC236}">
                <a16:creationId xmlns:a16="http://schemas.microsoft.com/office/drawing/2014/main" id="{707B04C0-7EA7-69D9-0983-0601DEC3035C}"/>
              </a:ext>
            </a:extLst>
          </p:cNvPr>
          <p:cNvSpPr txBox="1"/>
          <p:nvPr/>
        </p:nvSpPr>
        <p:spPr>
          <a:xfrm>
            <a:off x="1095451" y="4330732"/>
            <a:ext cx="3152851" cy="486461"/>
          </a:xfrm>
          <a:prstGeom prst="rect">
            <a:avLst/>
          </a:prstGeom>
          <a:noFill/>
          <a:ln/>
        </p:spPr>
        <p:txBody>
          <a:bodyPr wrap="square" lIns="0" tIns="0" rIns="0" bIns="0" rtlCol="0" anchor="ctr"/>
          <a:lstStyle/>
          <a:p>
            <a:pPr marL="0" indent="0" algn="l">
              <a:buNone/>
            </a:pPr>
            <a:r>
              <a:rPr lang="en-US" sz="2700" dirty="0">
                <a:solidFill>
                  <a:srgbClr val="111827"/>
                </a:solidFill>
                <a:latin typeface="Poppins" pitchFamily="34" charset="0"/>
                <a:ea typeface="Poppins" pitchFamily="34" charset="-122"/>
                <a:cs typeface="Poppins" pitchFamily="34" charset="-120"/>
              </a:rPr>
              <a:t>Poppins Medium</a:t>
            </a:r>
            <a:endParaRPr lang="en-US" sz="2700" dirty="0"/>
          </a:p>
        </p:txBody>
      </p:sp>
      <p:sp>
        <p:nvSpPr>
          <p:cNvPr id="20" name="Text 17">
            <a:extLst>
              <a:ext uri="{FF2B5EF4-FFF2-40B4-BE49-F238E27FC236}">
                <a16:creationId xmlns:a16="http://schemas.microsoft.com/office/drawing/2014/main" id="{7F4D6641-DED1-ED99-1B11-B68D1D078B5E}"/>
              </a:ext>
            </a:extLst>
          </p:cNvPr>
          <p:cNvSpPr txBox="1"/>
          <p:nvPr/>
        </p:nvSpPr>
        <p:spPr>
          <a:xfrm>
            <a:off x="5423306" y="4596822"/>
            <a:ext cx="295351" cy="133502"/>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500</a:t>
            </a:r>
            <a:endParaRPr lang="en-US" sz="900" dirty="0"/>
          </a:p>
        </p:txBody>
      </p:sp>
      <p:sp>
        <p:nvSpPr>
          <p:cNvPr id="21" name="Text 18">
            <a:extLst>
              <a:ext uri="{FF2B5EF4-FFF2-40B4-BE49-F238E27FC236}">
                <a16:creationId xmlns:a16="http://schemas.microsoft.com/office/drawing/2014/main" id="{2FC9A906-A84C-416D-60B5-79E4D84E217A}"/>
              </a:ext>
            </a:extLst>
          </p:cNvPr>
          <p:cNvSpPr txBox="1"/>
          <p:nvPr/>
        </p:nvSpPr>
        <p:spPr>
          <a:xfrm>
            <a:off x="1095451" y="4939722"/>
            <a:ext cx="3391510"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Poppins SemiBold</a:t>
            </a:r>
            <a:endParaRPr lang="en-US" sz="2700" dirty="0"/>
          </a:p>
        </p:txBody>
      </p:sp>
      <p:sp>
        <p:nvSpPr>
          <p:cNvPr id="22" name="Text 19">
            <a:extLst>
              <a:ext uri="{FF2B5EF4-FFF2-40B4-BE49-F238E27FC236}">
                <a16:creationId xmlns:a16="http://schemas.microsoft.com/office/drawing/2014/main" id="{D22A1ED8-2652-C706-42DC-A9F5D64E024F}"/>
              </a:ext>
            </a:extLst>
          </p:cNvPr>
          <p:cNvSpPr txBox="1"/>
          <p:nvPr/>
        </p:nvSpPr>
        <p:spPr>
          <a:xfrm>
            <a:off x="5423306" y="5206727"/>
            <a:ext cx="295351" cy="133502"/>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600</a:t>
            </a:r>
            <a:endParaRPr lang="en-US" sz="900" dirty="0"/>
          </a:p>
        </p:txBody>
      </p:sp>
      <p:sp>
        <p:nvSpPr>
          <p:cNvPr id="23" name="Text 20">
            <a:extLst>
              <a:ext uri="{FF2B5EF4-FFF2-40B4-BE49-F238E27FC236}">
                <a16:creationId xmlns:a16="http://schemas.microsoft.com/office/drawing/2014/main" id="{4C44BE93-ABF7-2B73-2786-88ACF845AE18}"/>
              </a:ext>
            </a:extLst>
          </p:cNvPr>
          <p:cNvSpPr txBox="1"/>
          <p:nvPr/>
        </p:nvSpPr>
        <p:spPr>
          <a:xfrm>
            <a:off x="1095451" y="5549627"/>
            <a:ext cx="2533802"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Poppins Bold</a:t>
            </a:r>
            <a:endParaRPr lang="en-US" sz="2700" dirty="0"/>
          </a:p>
        </p:txBody>
      </p:sp>
      <p:sp>
        <p:nvSpPr>
          <p:cNvPr id="24" name="Text 21">
            <a:extLst>
              <a:ext uri="{FF2B5EF4-FFF2-40B4-BE49-F238E27FC236}">
                <a16:creationId xmlns:a16="http://schemas.microsoft.com/office/drawing/2014/main" id="{A46B5806-EBD4-4C1A-8B1D-916C0C080C2F}"/>
              </a:ext>
            </a:extLst>
          </p:cNvPr>
          <p:cNvSpPr txBox="1"/>
          <p:nvPr/>
        </p:nvSpPr>
        <p:spPr>
          <a:xfrm>
            <a:off x="5423306" y="5816632"/>
            <a:ext cx="295351" cy="133502"/>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700</a:t>
            </a:r>
            <a:endParaRPr lang="en-US" sz="900" dirty="0"/>
          </a:p>
        </p:txBody>
      </p:sp>
      <p:sp>
        <p:nvSpPr>
          <p:cNvPr id="25" name="Shape 22">
            <a:extLst>
              <a:ext uri="{FF2B5EF4-FFF2-40B4-BE49-F238E27FC236}">
                <a16:creationId xmlns:a16="http://schemas.microsoft.com/office/drawing/2014/main" id="{60902F78-E1AC-37A6-2A50-A03CC5687A2B}"/>
              </a:ext>
            </a:extLst>
          </p:cNvPr>
          <p:cNvSpPr/>
          <p:nvPr/>
        </p:nvSpPr>
        <p:spPr>
          <a:xfrm>
            <a:off x="6248095" y="1583114"/>
            <a:ext cx="5333695" cy="2971800"/>
          </a:xfrm>
          <a:prstGeom prst="roundRect">
            <a:avLst>
              <a:gd name="adj" fmla="val 789"/>
            </a:avLst>
          </a:prstGeom>
          <a:solidFill>
            <a:srgbClr val="F9FAFB"/>
          </a:solidFill>
          <a:ln w="12700">
            <a:solidFill>
              <a:srgbClr val="E5E7EB"/>
            </a:solidFill>
            <a:prstDash val="solid"/>
          </a:ln>
        </p:spPr>
        <p:txBody>
          <a:bodyPr/>
          <a:lstStyle/>
          <a:p>
            <a:endParaRPr lang="en-US" dirty="0"/>
          </a:p>
        </p:txBody>
      </p:sp>
      <p:sp>
        <p:nvSpPr>
          <p:cNvPr id="26" name="Text 23">
            <a:extLst>
              <a:ext uri="{FF2B5EF4-FFF2-40B4-BE49-F238E27FC236}">
                <a16:creationId xmlns:a16="http://schemas.microsoft.com/office/drawing/2014/main" id="{9597FD71-7028-666A-9E7B-830E8E425F9B}"/>
              </a:ext>
            </a:extLst>
          </p:cNvPr>
          <p:cNvSpPr txBox="1"/>
          <p:nvPr/>
        </p:nvSpPr>
        <p:spPr>
          <a:xfrm>
            <a:off x="6486754" y="1821772"/>
            <a:ext cx="1595628" cy="267005"/>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Usage Hierarchy</a:t>
            </a:r>
            <a:endParaRPr lang="en-US" sz="1300" dirty="0"/>
          </a:p>
        </p:txBody>
      </p:sp>
      <p:sp>
        <p:nvSpPr>
          <p:cNvPr id="27" name="Shape 24">
            <a:extLst>
              <a:ext uri="{FF2B5EF4-FFF2-40B4-BE49-F238E27FC236}">
                <a16:creationId xmlns:a16="http://schemas.microsoft.com/office/drawing/2014/main" id="{23AD23E7-8D37-4C3F-923D-B35F0DC21342}"/>
              </a:ext>
            </a:extLst>
          </p:cNvPr>
          <p:cNvSpPr/>
          <p:nvPr/>
        </p:nvSpPr>
        <p:spPr>
          <a:xfrm>
            <a:off x="6486754" y="2240568"/>
            <a:ext cx="4858207" cy="590702"/>
          </a:xfrm>
          <a:prstGeom prst="roundRect">
            <a:avLst>
              <a:gd name="adj" fmla="val 9987"/>
            </a:avLst>
          </a:prstGeom>
          <a:solidFill>
            <a:srgbClr val="FFFFFF"/>
          </a:solidFill>
          <a:ln w="12700">
            <a:solidFill>
              <a:srgbClr val="F3F4F6"/>
            </a:solidFill>
            <a:prstDash val="solid"/>
          </a:ln>
        </p:spPr>
        <p:txBody>
          <a:bodyPr/>
          <a:lstStyle/>
          <a:p>
            <a:endParaRPr lang="en-US" dirty="0"/>
          </a:p>
        </p:txBody>
      </p:sp>
      <p:sp>
        <p:nvSpPr>
          <p:cNvPr id="28" name="Text 25">
            <a:extLst>
              <a:ext uri="{FF2B5EF4-FFF2-40B4-BE49-F238E27FC236}">
                <a16:creationId xmlns:a16="http://schemas.microsoft.com/office/drawing/2014/main" id="{CC35EABB-1E5B-B775-7323-E51EF028E60A}"/>
              </a:ext>
            </a:extLst>
          </p:cNvPr>
          <p:cNvSpPr txBox="1"/>
          <p:nvPr/>
        </p:nvSpPr>
        <p:spPr>
          <a:xfrm>
            <a:off x="6693408" y="2402416"/>
            <a:ext cx="286207" cy="267005"/>
          </a:xfrm>
          <a:prstGeom prst="rect">
            <a:avLst/>
          </a:prstGeom>
          <a:noFill/>
          <a:ln/>
        </p:spPr>
        <p:txBody>
          <a:bodyPr wrap="square" lIns="0" tIns="0" rIns="0" bIns="0" rtlCol="0" anchor="ctr"/>
          <a:lstStyle/>
          <a:p>
            <a:pPr marL="0" indent="0" algn="ctr">
              <a:buNone/>
            </a:pPr>
            <a:r>
              <a:rPr lang="en-US" sz="1500" b="1" dirty="0">
                <a:solidFill>
                  <a:srgbClr val="2D80F9"/>
                </a:solidFill>
                <a:latin typeface="Poppins" pitchFamily="34" charset="0"/>
                <a:ea typeface="Poppins" pitchFamily="34" charset="-122"/>
                <a:cs typeface="Poppins" pitchFamily="34" charset="-120"/>
              </a:rPr>
              <a:t>H</a:t>
            </a:r>
            <a:endParaRPr lang="en-US" sz="1500" dirty="0"/>
          </a:p>
        </p:txBody>
      </p:sp>
      <p:sp>
        <p:nvSpPr>
          <p:cNvPr id="29" name="Text 26">
            <a:extLst>
              <a:ext uri="{FF2B5EF4-FFF2-40B4-BE49-F238E27FC236}">
                <a16:creationId xmlns:a16="http://schemas.microsoft.com/office/drawing/2014/main" id="{562E4BED-C318-5493-366D-6D5144EB7D48}"/>
              </a:ext>
            </a:extLst>
          </p:cNvPr>
          <p:cNvSpPr txBox="1"/>
          <p:nvPr/>
        </p:nvSpPr>
        <p:spPr>
          <a:xfrm>
            <a:off x="7029907" y="2364926"/>
            <a:ext cx="1319479" cy="191110"/>
          </a:xfrm>
          <a:prstGeom prst="rect">
            <a:avLst/>
          </a:prstGeom>
          <a:noFill/>
          <a:ln/>
        </p:spPr>
        <p:txBody>
          <a:bodyPr wrap="square" lIns="0" tIns="0" rIns="0" bIns="0" rtlCol="0" anchor="ctr"/>
          <a:lstStyle/>
          <a:p>
            <a:pPr marL="0" indent="0" algn="l">
              <a:buNone/>
            </a:pPr>
            <a:r>
              <a:rPr lang="en-US" sz="1000" b="1" dirty="0">
                <a:solidFill>
                  <a:srgbClr val="111827"/>
                </a:solidFill>
                <a:latin typeface="Poppins" pitchFamily="34" charset="0"/>
                <a:ea typeface="Poppins" pitchFamily="34" charset="-122"/>
                <a:cs typeface="Poppins" pitchFamily="34" charset="-120"/>
              </a:rPr>
              <a:t>Headlines &amp; Titles</a:t>
            </a:r>
            <a:endParaRPr lang="en-US" sz="1000" dirty="0"/>
          </a:p>
        </p:txBody>
      </p:sp>
      <p:sp>
        <p:nvSpPr>
          <p:cNvPr id="30" name="Text 27">
            <a:extLst>
              <a:ext uri="{FF2B5EF4-FFF2-40B4-BE49-F238E27FC236}">
                <a16:creationId xmlns:a16="http://schemas.microsoft.com/office/drawing/2014/main" id="{266DF8F8-B4F1-F58B-57CF-6B02B8C230C4}"/>
              </a:ext>
            </a:extLst>
          </p:cNvPr>
          <p:cNvSpPr txBox="1"/>
          <p:nvPr/>
        </p:nvSpPr>
        <p:spPr>
          <a:xfrm>
            <a:off x="7029907" y="2545977"/>
            <a:ext cx="3581705"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Use SemiBold (600) or Bold (700). Keep leading tight (1.1 - 1.2).</a:t>
            </a:r>
            <a:endParaRPr lang="en-US" sz="900" dirty="0"/>
          </a:p>
        </p:txBody>
      </p:sp>
      <p:sp>
        <p:nvSpPr>
          <p:cNvPr id="31" name="Shape 28">
            <a:extLst>
              <a:ext uri="{FF2B5EF4-FFF2-40B4-BE49-F238E27FC236}">
                <a16:creationId xmlns:a16="http://schemas.microsoft.com/office/drawing/2014/main" id="{F1802248-97DF-07D6-AF56-CD62DA24830B}"/>
              </a:ext>
            </a:extLst>
          </p:cNvPr>
          <p:cNvSpPr/>
          <p:nvPr/>
        </p:nvSpPr>
        <p:spPr>
          <a:xfrm>
            <a:off x="6486754" y="2983975"/>
            <a:ext cx="4858207" cy="590702"/>
          </a:xfrm>
          <a:prstGeom prst="roundRect">
            <a:avLst>
              <a:gd name="adj" fmla="val 9987"/>
            </a:avLst>
          </a:prstGeom>
          <a:solidFill>
            <a:srgbClr val="FFFFFF"/>
          </a:solidFill>
          <a:ln w="12700">
            <a:solidFill>
              <a:srgbClr val="F3F4F6"/>
            </a:solidFill>
            <a:prstDash val="solid"/>
          </a:ln>
        </p:spPr>
        <p:txBody>
          <a:bodyPr/>
          <a:lstStyle/>
          <a:p>
            <a:endParaRPr lang="en-US" dirty="0"/>
          </a:p>
        </p:txBody>
      </p:sp>
      <p:sp>
        <p:nvSpPr>
          <p:cNvPr id="32" name="Text 29">
            <a:extLst>
              <a:ext uri="{FF2B5EF4-FFF2-40B4-BE49-F238E27FC236}">
                <a16:creationId xmlns:a16="http://schemas.microsoft.com/office/drawing/2014/main" id="{C6C08043-B42B-BD67-56BF-ACE2A1F71560}"/>
              </a:ext>
            </a:extLst>
          </p:cNvPr>
          <p:cNvSpPr txBox="1"/>
          <p:nvPr/>
        </p:nvSpPr>
        <p:spPr>
          <a:xfrm>
            <a:off x="6705295" y="3145824"/>
            <a:ext cx="267005" cy="267005"/>
          </a:xfrm>
          <a:prstGeom prst="rect">
            <a:avLst/>
          </a:prstGeom>
          <a:noFill/>
          <a:ln/>
        </p:spPr>
        <p:txBody>
          <a:bodyPr wrap="square" lIns="0" tIns="0" rIns="0" bIns="0" rtlCol="0" anchor="ctr"/>
          <a:lstStyle/>
          <a:p>
            <a:pPr marL="0" indent="0" algn="ctr">
              <a:buNone/>
            </a:pPr>
            <a:r>
              <a:rPr lang="en-US" sz="1500" dirty="0">
                <a:solidFill>
                  <a:srgbClr val="2D80F9"/>
                </a:solidFill>
                <a:latin typeface="Poppins" pitchFamily="34" charset="0"/>
                <a:ea typeface="Poppins" pitchFamily="34" charset="-122"/>
                <a:cs typeface="Poppins" pitchFamily="34" charset="-120"/>
              </a:rPr>
              <a:t>S</a:t>
            </a:r>
            <a:endParaRPr lang="en-US" sz="1500" dirty="0"/>
          </a:p>
        </p:txBody>
      </p:sp>
      <p:sp>
        <p:nvSpPr>
          <p:cNvPr id="33" name="Text 30">
            <a:extLst>
              <a:ext uri="{FF2B5EF4-FFF2-40B4-BE49-F238E27FC236}">
                <a16:creationId xmlns:a16="http://schemas.microsoft.com/office/drawing/2014/main" id="{95A6D9DF-6BC1-5ACB-3769-09CE18AF5642}"/>
              </a:ext>
            </a:extLst>
          </p:cNvPr>
          <p:cNvSpPr txBox="1"/>
          <p:nvPr/>
        </p:nvSpPr>
        <p:spPr>
          <a:xfrm>
            <a:off x="7029907" y="3107419"/>
            <a:ext cx="1558138" cy="191110"/>
          </a:xfrm>
          <a:prstGeom prst="rect">
            <a:avLst/>
          </a:prstGeom>
          <a:noFill/>
          <a:ln/>
        </p:spPr>
        <p:txBody>
          <a:bodyPr wrap="square" lIns="0" tIns="0" rIns="0" bIns="0" rtlCol="0" anchor="ctr"/>
          <a:lstStyle/>
          <a:p>
            <a:pPr marL="0" indent="0" algn="l">
              <a:buNone/>
            </a:pPr>
            <a:r>
              <a:rPr lang="en-US" sz="1000" b="1" dirty="0">
                <a:solidFill>
                  <a:srgbClr val="111827"/>
                </a:solidFill>
                <a:latin typeface="Poppins" pitchFamily="34" charset="0"/>
                <a:ea typeface="Poppins" pitchFamily="34" charset="-122"/>
                <a:cs typeface="Poppins" pitchFamily="34" charset="-120"/>
              </a:rPr>
              <a:t>Subheads &amp; UI Labels</a:t>
            </a:r>
            <a:endParaRPr lang="en-US" sz="1000" dirty="0"/>
          </a:p>
        </p:txBody>
      </p:sp>
      <p:sp>
        <p:nvSpPr>
          <p:cNvPr id="34" name="Text 31">
            <a:extLst>
              <a:ext uri="{FF2B5EF4-FFF2-40B4-BE49-F238E27FC236}">
                <a16:creationId xmlns:a16="http://schemas.microsoft.com/office/drawing/2014/main" id="{F3870986-C869-6512-42B5-5E7BC476F540}"/>
              </a:ext>
            </a:extLst>
          </p:cNvPr>
          <p:cNvSpPr txBox="1"/>
          <p:nvPr/>
        </p:nvSpPr>
        <p:spPr>
          <a:xfrm>
            <a:off x="7029907" y="3288470"/>
            <a:ext cx="4124858"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Use Medium (500) or SemiBold (600). Ideal for buttons and navigation.</a:t>
            </a:r>
            <a:endParaRPr lang="en-US" sz="900" dirty="0"/>
          </a:p>
        </p:txBody>
      </p:sp>
      <p:sp>
        <p:nvSpPr>
          <p:cNvPr id="35" name="Shape 32">
            <a:extLst>
              <a:ext uri="{FF2B5EF4-FFF2-40B4-BE49-F238E27FC236}">
                <a16:creationId xmlns:a16="http://schemas.microsoft.com/office/drawing/2014/main" id="{0CFA198F-D801-B38D-9DB8-F16E6CF75581}"/>
              </a:ext>
            </a:extLst>
          </p:cNvPr>
          <p:cNvSpPr/>
          <p:nvPr/>
        </p:nvSpPr>
        <p:spPr>
          <a:xfrm>
            <a:off x="6486754" y="3726468"/>
            <a:ext cx="4858207" cy="590702"/>
          </a:xfrm>
          <a:prstGeom prst="roundRect">
            <a:avLst>
              <a:gd name="adj" fmla="val 9987"/>
            </a:avLst>
          </a:prstGeom>
          <a:solidFill>
            <a:srgbClr val="FFFFFF"/>
          </a:solidFill>
          <a:ln w="12700">
            <a:solidFill>
              <a:srgbClr val="F3F4F6"/>
            </a:solidFill>
            <a:prstDash val="solid"/>
          </a:ln>
        </p:spPr>
        <p:txBody>
          <a:bodyPr/>
          <a:lstStyle/>
          <a:p>
            <a:endParaRPr lang="en-US" dirty="0"/>
          </a:p>
        </p:txBody>
      </p:sp>
      <p:sp>
        <p:nvSpPr>
          <p:cNvPr id="36" name="Text 33">
            <a:extLst>
              <a:ext uri="{FF2B5EF4-FFF2-40B4-BE49-F238E27FC236}">
                <a16:creationId xmlns:a16="http://schemas.microsoft.com/office/drawing/2014/main" id="{196639DE-DB90-1CD5-821C-A89FAA0C4B25}"/>
              </a:ext>
            </a:extLst>
          </p:cNvPr>
          <p:cNvSpPr txBox="1"/>
          <p:nvPr/>
        </p:nvSpPr>
        <p:spPr>
          <a:xfrm>
            <a:off x="6704381" y="3888316"/>
            <a:ext cx="267005" cy="267005"/>
          </a:xfrm>
          <a:prstGeom prst="rect">
            <a:avLst/>
          </a:prstGeom>
          <a:noFill/>
          <a:ln/>
        </p:spPr>
        <p:txBody>
          <a:bodyPr wrap="square" lIns="0" tIns="0" rIns="0" bIns="0" rtlCol="0" anchor="ctr"/>
          <a:lstStyle/>
          <a:p>
            <a:pPr marL="0" indent="0" algn="ctr">
              <a:buNone/>
            </a:pPr>
            <a:r>
              <a:rPr lang="en-US" sz="1500" dirty="0">
                <a:solidFill>
                  <a:srgbClr val="2D80F9"/>
                </a:solidFill>
                <a:latin typeface="Poppins" pitchFamily="34" charset="0"/>
                <a:ea typeface="Poppins" pitchFamily="34" charset="-122"/>
                <a:cs typeface="Poppins" pitchFamily="34" charset="-120"/>
              </a:rPr>
              <a:t>B</a:t>
            </a:r>
            <a:endParaRPr lang="en-US" sz="1500" dirty="0"/>
          </a:p>
        </p:txBody>
      </p:sp>
      <p:sp>
        <p:nvSpPr>
          <p:cNvPr id="37" name="Text 34">
            <a:extLst>
              <a:ext uri="{FF2B5EF4-FFF2-40B4-BE49-F238E27FC236}">
                <a16:creationId xmlns:a16="http://schemas.microsoft.com/office/drawing/2014/main" id="{B8CE65B3-445C-555D-B153-B444F4F56680}"/>
              </a:ext>
            </a:extLst>
          </p:cNvPr>
          <p:cNvSpPr txBox="1"/>
          <p:nvPr/>
        </p:nvSpPr>
        <p:spPr>
          <a:xfrm>
            <a:off x="7029907" y="3850826"/>
            <a:ext cx="843077" cy="191110"/>
          </a:xfrm>
          <a:prstGeom prst="rect">
            <a:avLst/>
          </a:prstGeom>
          <a:noFill/>
          <a:ln/>
        </p:spPr>
        <p:txBody>
          <a:bodyPr wrap="square" lIns="0" tIns="0" rIns="0" bIns="0" rtlCol="0" anchor="ctr"/>
          <a:lstStyle/>
          <a:p>
            <a:pPr marL="0" indent="0" algn="l">
              <a:buNone/>
            </a:pPr>
            <a:r>
              <a:rPr lang="en-US" sz="1000" b="1" dirty="0">
                <a:solidFill>
                  <a:srgbClr val="111827"/>
                </a:solidFill>
                <a:latin typeface="Poppins" pitchFamily="34" charset="0"/>
                <a:ea typeface="Poppins" pitchFamily="34" charset="-122"/>
                <a:cs typeface="Poppins" pitchFamily="34" charset="-120"/>
              </a:rPr>
              <a:t>Body Copy</a:t>
            </a:r>
            <a:endParaRPr lang="en-US" sz="1000" dirty="0"/>
          </a:p>
        </p:txBody>
      </p:sp>
      <p:sp>
        <p:nvSpPr>
          <p:cNvPr id="38" name="Text 35">
            <a:extLst>
              <a:ext uri="{FF2B5EF4-FFF2-40B4-BE49-F238E27FC236}">
                <a16:creationId xmlns:a16="http://schemas.microsoft.com/office/drawing/2014/main" id="{AA085E34-34E8-5724-FF6B-B669D13394EE}"/>
              </a:ext>
            </a:extLst>
          </p:cNvPr>
          <p:cNvSpPr txBox="1"/>
          <p:nvPr/>
        </p:nvSpPr>
        <p:spPr>
          <a:xfrm>
            <a:off x="7029907" y="4031877"/>
            <a:ext cx="4229100"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Use Regular (400). Maintain generous line height (1.5 - 1.7) for readability.</a:t>
            </a:r>
            <a:endParaRPr lang="en-US" sz="900" dirty="0"/>
          </a:p>
        </p:txBody>
      </p:sp>
      <p:sp>
        <p:nvSpPr>
          <p:cNvPr id="39" name="Shape 36">
            <a:extLst>
              <a:ext uri="{FF2B5EF4-FFF2-40B4-BE49-F238E27FC236}">
                <a16:creationId xmlns:a16="http://schemas.microsoft.com/office/drawing/2014/main" id="{411A54E7-7A48-9A78-648E-79E91E1B76CE}"/>
              </a:ext>
            </a:extLst>
          </p:cNvPr>
          <p:cNvSpPr/>
          <p:nvPr/>
        </p:nvSpPr>
        <p:spPr>
          <a:xfrm>
            <a:off x="6248095" y="4622578"/>
            <a:ext cx="5333695" cy="2102071"/>
          </a:xfrm>
          <a:prstGeom prst="roundRect">
            <a:avLst>
              <a:gd name="adj" fmla="val 789"/>
            </a:avLst>
          </a:prstGeom>
          <a:solidFill>
            <a:srgbClr val="F9FAFB"/>
          </a:solidFill>
          <a:ln w="12700">
            <a:solidFill>
              <a:srgbClr val="E5E7EB"/>
            </a:solidFill>
            <a:prstDash val="solid"/>
          </a:ln>
        </p:spPr>
        <p:txBody>
          <a:bodyPr/>
          <a:lstStyle/>
          <a:p>
            <a:endParaRPr lang="en-US" dirty="0"/>
          </a:p>
        </p:txBody>
      </p:sp>
      <p:sp>
        <p:nvSpPr>
          <p:cNvPr id="40" name="Text 37">
            <a:extLst>
              <a:ext uri="{FF2B5EF4-FFF2-40B4-BE49-F238E27FC236}">
                <a16:creationId xmlns:a16="http://schemas.microsoft.com/office/drawing/2014/main" id="{9B08FE90-69C3-CD99-C03D-09A9D30CC9C2}"/>
              </a:ext>
            </a:extLst>
          </p:cNvPr>
          <p:cNvSpPr txBox="1"/>
          <p:nvPr/>
        </p:nvSpPr>
        <p:spPr>
          <a:xfrm>
            <a:off x="6486754" y="4802258"/>
            <a:ext cx="1576426" cy="267005"/>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Implementation</a:t>
            </a:r>
            <a:endParaRPr lang="en-US" sz="1300" dirty="0"/>
          </a:p>
        </p:txBody>
      </p:sp>
      <p:sp>
        <p:nvSpPr>
          <p:cNvPr id="41" name="Shape 38">
            <a:extLst>
              <a:ext uri="{FF2B5EF4-FFF2-40B4-BE49-F238E27FC236}">
                <a16:creationId xmlns:a16="http://schemas.microsoft.com/office/drawing/2014/main" id="{1B42042C-2953-B088-5C2C-0F61C19E658F}"/>
              </a:ext>
            </a:extLst>
          </p:cNvPr>
          <p:cNvSpPr/>
          <p:nvPr/>
        </p:nvSpPr>
        <p:spPr>
          <a:xfrm>
            <a:off x="6486754" y="5164360"/>
            <a:ext cx="190195" cy="190195"/>
          </a:xfrm>
          <a:prstGeom prst="roundRect">
            <a:avLst>
              <a:gd name="adj" fmla="val 480770"/>
            </a:avLst>
          </a:prstGeom>
          <a:solidFill>
            <a:srgbClr val="EFF6FF"/>
          </a:solidFill>
          <a:ln/>
        </p:spPr>
        <p:txBody>
          <a:bodyPr/>
          <a:lstStyle/>
          <a:p>
            <a:endParaRPr lang="en-US" dirty="0"/>
          </a:p>
        </p:txBody>
      </p:sp>
      <p:pic>
        <p:nvPicPr>
          <p:cNvPr id="42" name="Image 1" descr="preencoded.png">
            <a:extLst>
              <a:ext uri="{FF2B5EF4-FFF2-40B4-BE49-F238E27FC236}">
                <a16:creationId xmlns:a16="http://schemas.microsoft.com/office/drawing/2014/main" id="{9761AC0D-D365-A009-62B3-5796F3D7E761}"/>
              </a:ext>
            </a:extLst>
          </p:cNvPr>
          <p:cNvPicPr>
            <a:picLocks noChangeAspect="1"/>
          </p:cNvPicPr>
          <p:nvPr/>
        </p:nvPicPr>
        <p:blipFill>
          <a:blip r:embed="rId2"/>
          <a:srcRect t="-1800" b="-1800"/>
          <a:stretch/>
        </p:blipFill>
        <p:spPr>
          <a:xfrm>
            <a:off x="6529730" y="5202308"/>
            <a:ext cx="105156" cy="114300"/>
          </a:xfrm>
          <a:prstGeom prst="rect">
            <a:avLst/>
          </a:prstGeom>
        </p:spPr>
      </p:pic>
      <p:sp>
        <p:nvSpPr>
          <p:cNvPr id="43" name="Text 39">
            <a:extLst>
              <a:ext uri="{FF2B5EF4-FFF2-40B4-BE49-F238E27FC236}">
                <a16:creationId xmlns:a16="http://schemas.microsoft.com/office/drawing/2014/main" id="{E1866E7D-A830-056C-48CC-8285A5132D1F}"/>
              </a:ext>
            </a:extLst>
          </p:cNvPr>
          <p:cNvSpPr txBox="1"/>
          <p:nvPr/>
        </p:nvSpPr>
        <p:spPr>
          <a:xfrm>
            <a:off x="6791249" y="5144701"/>
            <a:ext cx="576986"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Source</a:t>
            </a:r>
            <a:endParaRPr lang="en-US" sz="1000" dirty="0"/>
          </a:p>
        </p:txBody>
      </p:sp>
      <p:sp>
        <p:nvSpPr>
          <p:cNvPr id="44" name="Text 40">
            <a:extLst>
              <a:ext uri="{FF2B5EF4-FFF2-40B4-BE49-F238E27FC236}">
                <a16:creationId xmlns:a16="http://schemas.microsoft.com/office/drawing/2014/main" id="{450512D9-6C30-2386-27F9-50099B5D13D5}"/>
              </a:ext>
            </a:extLst>
          </p:cNvPr>
          <p:cNvSpPr txBox="1"/>
          <p:nvPr/>
        </p:nvSpPr>
        <p:spPr>
          <a:xfrm>
            <a:off x="6791249" y="5325752"/>
            <a:ext cx="4572000"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Available free via Google Fonts. Use web fonts for digital to ensure consistency.</a:t>
            </a:r>
            <a:endParaRPr lang="en-US" sz="900" dirty="0"/>
          </a:p>
        </p:txBody>
      </p:sp>
      <p:pic>
        <p:nvPicPr>
          <p:cNvPr id="45" name="Image 2" descr="preencoded.png">
            <a:extLst>
              <a:ext uri="{FF2B5EF4-FFF2-40B4-BE49-F238E27FC236}">
                <a16:creationId xmlns:a16="http://schemas.microsoft.com/office/drawing/2014/main" id="{1FF5F1FE-6566-4300-BA21-1174C05DE3FF}"/>
              </a:ext>
            </a:extLst>
          </p:cNvPr>
          <p:cNvPicPr>
            <a:picLocks noChangeAspect="1"/>
          </p:cNvPicPr>
          <p:nvPr/>
        </p:nvPicPr>
        <p:blipFill>
          <a:blip r:embed="rId3"/>
          <a:srcRect/>
          <a:stretch/>
        </p:blipFill>
        <p:spPr>
          <a:xfrm>
            <a:off x="6524244" y="5659508"/>
            <a:ext cx="114300" cy="114300"/>
          </a:xfrm>
          <a:prstGeom prst="rect">
            <a:avLst/>
          </a:prstGeom>
        </p:spPr>
      </p:pic>
      <p:sp>
        <p:nvSpPr>
          <p:cNvPr id="46" name="Text 41">
            <a:extLst>
              <a:ext uri="{FF2B5EF4-FFF2-40B4-BE49-F238E27FC236}">
                <a16:creationId xmlns:a16="http://schemas.microsoft.com/office/drawing/2014/main" id="{B19F2C1C-E629-B635-BDF4-8609B520832D}"/>
              </a:ext>
            </a:extLst>
          </p:cNvPr>
          <p:cNvSpPr txBox="1"/>
          <p:nvPr/>
        </p:nvSpPr>
        <p:spPr>
          <a:xfrm>
            <a:off x="6791249" y="5601901"/>
            <a:ext cx="900684"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Restrictions</a:t>
            </a:r>
            <a:endParaRPr lang="en-US" sz="1000" dirty="0"/>
          </a:p>
        </p:txBody>
      </p:sp>
      <p:sp>
        <p:nvSpPr>
          <p:cNvPr id="47" name="Text 42">
            <a:extLst>
              <a:ext uri="{FF2B5EF4-FFF2-40B4-BE49-F238E27FC236}">
                <a16:creationId xmlns:a16="http://schemas.microsoft.com/office/drawing/2014/main" id="{100A99BA-75D6-F2D2-D615-1346DDF200DC}"/>
              </a:ext>
            </a:extLst>
          </p:cNvPr>
          <p:cNvSpPr txBox="1"/>
          <p:nvPr/>
        </p:nvSpPr>
        <p:spPr>
          <a:xfrm>
            <a:off x="6791249" y="5782952"/>
            <a:ext cx="4629607" cy="314554"/>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Do not use "Inter" or any other sans-serif substitute unless Poppins is technically impossible to load</a:t>
            </a:r>
            <a:r>
              <a:rPr lang="en-US" sz="900" dirty="0" smtClean="0">
                <a:solidFill>
                  <a:srgbClr val="6B7280"/>
                </a:solidFill>
                <a:latin typeface="Poppins" pitchFamily="34" charset="0"/>
                <a:ea typeface="Poppins" pitchFamily="34" charset="-122"/>
                <a:cs typeface="Poppins" pitchFamily="34" charset="-120"/>
              </a:rPr>
              <a:t>.   </a:t>
            </a:r>
            <a:endParaRPr lang="en-US" sz="900" dirty="0"/>
          </a:p>
        </p:txBody>
      </p:sp>
      <p:sp>
        <p:nvSpPr>
          <p:cNvPr id="48" name="Shape 43">
            <a:extLst>
              <a:ext uri="{FF2B5EF4-FFF2-40B4-BE49-F238E27FC236}">
                <a16:creationId xmlns:a16="http://schemas.microsoft.com/office/drawing/2014/main" id="{682A6E73-C92A-F8DC-69FA-4A8D85E731B3}"/>
              </a:ext>
            </a:extLst>
          </p:cNvPr>
          <p:cNvSpPr/>
          <p:nvPr/>
        </p:nvSpPr>
        <p:spPr>
          <a:xfrm>
            <a:off x="6486754" y="6236222"/>
            <a:ext cx="190195" cy="190195"/>
          </a:xfrm>
          <a:prstGeom prst="roundRect">
            <a:avLst>
              <a:gd name="adj" fmla="val 480770"/>
            </a:avLst>
          </a:prstGeom>
          <a:solidFill>
            <a:srgbClr val="F3F4F6"/>
          </a:solidFill>
          <a:ln/>
        </p:spPr>
        <p:txBody>
          <a:bodyPr/>
          <a:lstStyle/>
          <a:p>
            <a:endParaRPr lang="en-US" dirty="0"/>
          </a:p>
        </p:txBody>
      </p:sp>
      <p:pic>
        <p:nvPicPr>
          <p:cNvPr id="49" name="Image 3" descr="preencoded.png">
            <a:extLst>
              <a:ext uri="{FF2B5EF4-FFF2-40B4-BE49-F238E27FC236}">
                <a16:creationId xmlns:a16="http://schemas.microsoft.com/office/drawing/2014/main" id="{766F067E-4DB9-6672-F54F-CEADB9B5396A}"/>
              </a:ext>
            </a:extLst>
          </p:cNvPr>
          <p:cNvPicPr>
            <a:picLocks noChangeAspect="1"/>
          </p:cNvPicPr>
          <p:nvPr/>
        </p:nvPicPr>
        <p:blipFill>
          <a:blip r:embed="rId4"/>
          <a:srcRect t="-80" b="-80"/>
          <a:stretch/>
        </p:blipFill>
        <p:spPr>
          <a:xfrm>
            <a:off x="6510528" y="6269413"/>
            <a:ext cx="142646" cy="114300"/>
          </a:xfrm>
          <a:prstGeom prst="rect">
            <a:avLst/>
          </a:prstGeom>
        </p:spPr>
      </p:pic>
      <p:sp>
        <p:nvSpPr>
          <p:cNvPr id="50" name="Text 44">
            <a:extLst>
              <a:ext uri="{FF2B5EF4-FFF2-40B4-BE49-F238E27FC236}">
                <a16:creationId xmlns:a16="http://schemas.microsoft.com/office/drawing/2014/main" id="{6EF3A606-6179-0A8B-646C-1D81F91E5D6F}"/>
              </a:ext>
            </a:extLst>
          </p:cNvPr>
          <p:cNvSpPr txBox="1"/>
          <p:nvPr/>
        </p:nvSpPr>
        <p:spPr>
          <a:xfrm>
            <a:off x="6791249" y="6211806"/>
            <a:ext cx="1081735"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CSS Reference</a:t>
            </a:r>
            <a:endParaRPr lang="en-US" sz="1000" dirty="0"/>
          </a:p>
        </p:txBody>
      </p:sp>
      <p:sp>
        <p:nvSpPr>
          <p:cNvPr id="51" name="Shape 45">
            <a:extLst>
              <a:ext uri="{FF2B5EF4-FFF2-40B4-BE49-F238E27FC236}">
                <a16:creationId xmlns:a16="http://schemas.microsoft.com/office/drawing/2014/main" id="{9C4A4499-9C92-F00D-9BE2-867D2E04E3B9}"/>
              </a:ext>
            </a:extLst>
          </p:cNvPr>
          <p:cNvSpPr/>
          <p:nvPr/>
        </p:nvSpPr>
        <p:spPr>
          <a:xfrm>
            <a:off x="6791249" y="6440406"/>
            <a:ext cx="2562149" cy="190195"/>
          </a:xfrm>
          <a:prstGeom prst="roundRect">
            <a:avLst>
              <a:gd name="adj" fmla="val 96154"/>
            </a:avLst>
          </a:prstGeom>
          <a:solidFill>
            <a:srgbClr val="F3F4F6"/>
          </a:solidFill>
          <a:ln/>
        </p:spPr>
        <p:txBody>
          <a:bodyPr/>
          <a:lstStyle/>
          <a:p>
            <a:endParaRPr lang="en-US" dirty="0"/>
          </a:p>
        </p:txBody>
      </p:sp>
      <p:sp>
        <p:nvSpPr>
          <p:cNvPr id="52" name="Text 46">
            <a:extLst>
              <a:ext uri="{FF2B5EF4-FFF2-40B4-BE49-F238E27FC236}">
                <a16:creationId xmlns:a16="http://schemas.microsoft.com/office/drawing/2014/main" id="{BA81F0E2-3AFA-A898-56AA-CDBA59B29EEA}"/>
              </a:ext>
            </a:extLst>
          </p:cNvPr>
          <p:cNvSpPr txBox="1"/>
          <p:nvPr/>
        </p:nvSpPr>
        <p:spPr>
          <a:xfrm>
            <a:off x="6867144" y="6468752"/>
            <a:ext cx="2496312" cy="133502"/>
          </a:xfrm>
          <a:prstGeom prst="rect">
            <a:avLst/>
          </a:prstGeom>
          <a:noFill/>
          <a:ln/>
        </p:spPr>
        <p:txBody>
          <a:bodyPr wrap="square" lIns="0" tIns="0" rIns="0" bIns="0" rtlCol="0" anchor="ctr"/>
          <a:lstStyle/>
          <a:p>
            <a:pPr marL="0" indent="0" algn="l">
              <a:buNone/>
            </a:pPr>
            <a:r>
              <a:rPr lang="en-US" sz="900" dirty="0">
                <a:solidFill>
                  <a:srgbClr val="6B7280"/>
                </a:solidFill>
                <a:latin typeface="ui-monospace" pitchFamily="34" charset="0"/>
                <a:ea typeface="ui-monospace" pitchFamily="34" charset="-122"/>
                <a:cs typeface="ui-monospace" pitchFamily="34" charset="-120"/>
              </a:rPr>
              <a:t>font-family: 'Poppins', sans-serif;</a:t>
            </a:r>
            <a:endParaRPr lang="en-US" sz="900" dirty="0"/>
          </a:p>
        </p:txBody>
      </p:sp>
    </p:spTree>
    <p:extLst>
      <p:ext uri="{BB962C8B-B14F-4D97-AF65-F5344CB8AC3E}">
        <p14:creationId xmlns:p14="http://schemas.microsoft.com/office/powerpoint/2010/main" val="3292602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24CD1-1CC2-7788-6BD3-13D7C12EF8E8}"/>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C28A044D-9556-E666-8981-C12536C7082E}"/>
              </a:ext>
            </a:extLst>
          </p:cNvPr>
          <p:cNvSpPr/>
          <p:nvPr/>
        </p:nvSpPr>
        <p:spPr>
          <a:xfrm>
            <a:off x="0" y="1295705"/>
            <a:ext cx="12191695" cy="9144"/>
          </a:xfrm>
          <a:prstGeom prst="rect">
            <a:avLst/>
          </a:prstGeom>
          <a:solidFill>
            <a:srgbClr val="F3F4F6"/>
          </a:solidFill>
          <a:ln/>
        </p:spPr>
        <p:txBody>
          <a:bodyPr/>
          <a:lstStyle/>
          <a:p>
            <a:endParaRPr lang="en-US" dirty="0"/>
          </a:p>
        </p:txBody>
      </p:sp>
      <p:sp>
        <p:nvSpPr>
          <p:cNvPr id="7" name="Text 5">
            <a:extLst>
              <a:ext uri="{FF2B5EF4-FFF2-40B4-BE49-F238E27FC236}">
                <a16:creationId xmlns:a16="http://schemas.microsoft.com/office/drawing/2014/main" id="{B495F8F6-1B72-1D06-4802-F25CAE6FB987}"/>
              </a:ext>
            </a:extLst>
          </p:cNvPr>
          <p:cNvSpPr txBox="1"/>
          <p:nvPr/>
        </p:nvSpPr>
        <p:spPr>
          <a:xfrm>
            <a:off x="1597457" y="480517"/>
            <a:ext cx="1014984" cy="191110"/>
          </a:xfrm>
          <a:prstGeom prst="rect">
            <a:avLst/>
          </a:prstGeom>
          <a:noFill/>
          <a:ln/>
        </p:spPr>
        <p:txBody>
          <a:bodyPr wrap="square" lIns="0" tIns="0" rIns="0" bIns="0" rtlCol="0" anchor="ctr"/>
          <a:lstStyle/>
          <a:p>
            <a:pPr marL="0" indent="0" algn="l">
              <a:buNone/>
            </a:pPr>
            <a:r>
              <a:rPr lang="en-US" sz="1000" dirty="0">
                <a:solidFill>
                  <a:srgbClr val="9CA3AF"/>
                </a:solidFill>
                <a:latin typeface="Poppins" pitchFamily="34" charset="0"/>
                <a:ea typeface="Poppins" pitchFamily="34" charset="-122"/>
                <a:cs typeface="Poppins" pitchFamily="34" charset="-120"/>
              </a:rPr>
              <a:t>TYPOGRAPHY</a:t>
            </a:r>
            <a:endParaRPr lang="en-US" sz="1000" dirty="0"/>
          </a:p>
        </p:txBody>
      </p:sp>
      <p:sp>
        <p:nvSpPr>
          <p:cNvPr id="8" name="Text 6">
            <a:extLst>
              <a:ext uri="{FF2B5EF4-FFF2-40B4-BE49-F238E27FC236}">
                <a16:creationId xmlns:a16="http://schemas.microsoft.com/office/drawing/2014/main" id="{FEFADCEA-8CAF-1A0D-1DC3-BB3C5DFDDA45}"/>
              </a:ext>
            </a:extLst>
          </p:cNvPr>
          <p:cNvSpPr txBox="1"/>
          <p:nvPr/>
        </p:nvSpPr>
        <p:spPr>
          <a:xfrm>
            <a:off x="609905" y="705002"/>
            <a:ext cx="5534863"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Typography Hierarchy &amp; Usage</a:t>
            </a:r>
            <a:endParaRPr lang="en-US" sz="2700" dirty="0"/>
          </a:p>
        </p:txBody>
      </p:sp>
      <p:sp>
        <p:nvSpPr>
          <p:cNvPr id="9" name="Text 7">
            <a:extLst>
              <a:ext uri="{FF2B5EF4-FFF2-40B4-BE49-F238E27FC236}">
                <a16:creationId xmlns:a16="http://schemas.microsoft.com/office/drawing/2014/main" id="{B25A74AD-A01A-4D0D-C6D2-AEC51E6762D7}"/>
              </a:ext>
            </a:extLst>
          </p:cNvPr>
          <p:cNvSpPr txBox="1"/>
          <p:nvPr/>
        </p:nvSpPr>
        <p:spPr>
          <a:xfrm>
            <a:off x="8252460" y="852677"/>
            <a:ext cx="3329330" cy="191110"/>
          </a:xfrm>
          <a:prstGeom prst="rect">
            <a:avLst/>
          </a:prstGeom>
          <a:noFill/>
          <a:ln/>
        </p:spPr>
        <p:txBody>
          <a:bodyPr wrap="square" lIns="0" tIns="0" rIns="0" bIns="0" rtlCol="0" anchor="ctr"/>
          <a:lstStyle/>
          <a:p>
            <a:pPr marL="0" indent="0" algn="r">
              <a:buNone/>
            </a:pPr>
            <a:r>
              <a:rPr lang="en-US" sz="1000" dirty="0">
                <a:solidFill>
                  <a:srgbClr val="6B7280"/>
                </a:solidFill>
                <a:latin typeface="Poppins" pitchFamily="34" charset="0"/>
                <a:ea typeface="Poppins" pitchFamily="34" charset="-122"/>
                <a:cs typeface="Poppins" pitchFamily="34" charset="-120"/>
              </a:rPr>
              <a:t>Establish clear hierarchy to guide the user's eye.</a:t>
            </a:r>
            <a:endParaRPr lang="en-US" sz="1000" dirty="0"/>
          </a:p>
        </p:txBody>
      </p:sp>
      <p:sp>
        <p:nvSpPr>
          <p:cNvPr id="10" name="Shape 8">
            <a:extLst>
              <a:ext uri="{FF2B5EF4-FFF2-40B4-BE49-F238E27FC236}">
                <a16:creationId xmlns:a16="http://schemas.microsoft.com/office/drawing/2014/main" id="{DD4CF08B-ED2D-D9FE-66BB-D99297066872}"/>
              </a:ext>
            </a:extLst>
          </p:cNvPr>
          <p:cNvSpPr/>
          <p:nvPr/>
        </p:nvSpPr>
        <p:spPr>
          <a:xfrm>
            <a:off x="609905" y="1420236"/>
            <a:ext cx="5333695" cy="5171918"/>
          </a:xfrm>
          <a:prstGeom prst="roundRect">
            <a:avLst>
              <a:gd name="adj" fmla="val 367"/>
            </a:avLst>
          </a:prstGeom>
          <a:solidFill>
            <a:srgbClr val="F9FAFB"/>
          </a:solidFill>
          <a:ln w="12700">
            <a:solidFill>
              <a:srgbClr val="E5E7EB"/>
            </a:solidFill>
            <a:prstDash val="solid"/>
          </a:ln>
        </p:spPr>
        <p:txBody>
          <a:bodyPr/>
          <a:lstStyle/>
          <a:p>
            <a:endParaRPr lang="en-US" dirty="0"/>
          </a:p>
        </p:txBody>
      </p:sp>
      <p:sp>
        <p:nvSpPr>
          <p:cNvPr id="11" name="Shape 9">
            <a:extLst>
              <a:ext uri="{FF2B5EF4-FFF2-40B4-BE49-F238E27FC236}">
                <a16:creationId xmlns:a16="http://schemas.microsoft.com/office/drawing/2014/main" id="{0A032677-2158-2D8D-A0AC-446C4E4DAF91}"/>
              </a:ext>
            </a:extLst>
          </p:cNvPr>
          <p:cNvSpPr/>
          <p:nvPr/>
        </p:nvSpPr>
        <p:spPr>
          <a:xfrm>
            <a:off x="619049" y="1401034"/>
            <a:ext cx="5315407" cy="38405"/>
          </a:xfrm>
          <a:prstGeom prst="rect">
            <a:avLst/>
          </a:prstGeom>
          <a:solidFill>
            <a:srgbClr val="2D80F9"/>
          </a:solidFill>
          <a:ln/>
        </p:spPr>
        <p:txBody>
          <a:bodyPr/>
          <a:lstStyle/>
          <a:p>
            <a:endParaRPr lang="en-US" dirty="0"/>
          </a:p>
        </p:txBody>
      </p:sp>
      <p:pic>
        <p:nvPicPr>
          <p:cNvPr id="12" name="Image 0" descr="preencoded.png">
            <a:extLst>
              <a:ext uri="{FF2B5EF4-FFF2-40B4-BE49-F238E27FC236}">
                <a16:creationId xmlns:a16="http://schemas.microsoft.com/office/drawing/2014/main" id="{259FCC9D-15C6-BEC4-09E6-E9A79394641D}"/>
              </a:ext>
            </a:extLst>
          </p:cNvPr>
          <p:cNvPicPr>
            <a:picLocks noChangeAspect="1"/>
          </p:cNvPicPr>
          <p:nvPr/>
        </p:nvPicPr>
        <p:blipFill>
          <a:blip r:embed="rId2"/>
          <a:srcRect l="-1282" r="-1282"/>
          <a:stretch/>
        </p:blipFill>
        <p:spPr>
          <a:xfrm>
            <a:off x="923544" y="1743934"/>
            <a:ext cx="219456" cy="190195"/>
          </a:xfrm>
          <a:prstGeom prst="rect">
            <a:avLst/>
          </a:prstGeom>
        </p:spPr>
      </p:pic>
      <p:sp>
        <p:nvSpPr>
          <p:cNvPr id="13" name="Text 10">
            <a:extLst>
              <a:ext uri="{FF2B5EF4-FFF2-40B4-BE49-F238E27FC236}">
                <a16:creationId xmlns:a16="http://schemas.microsoft.com/office/drawing/2014/main" id="{97C3FE7A-5D94-FF00-EB4A-E2F4789ABDAC}"/>
              </a:ext>
            </a:extLst>
          </p:cNvPr>
          <p:cNvSpPr txBox="1"/>
          <p:nvPr/>
        </p:nvSpPr>
        <p:spPr>
          <a:xfrm>
            <a:off x="1257300" y="1705530"/>
            <a:ext cx="1467612"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Web &amp; Digital</a:t>
            </a:r>
            <a:endParaRPr lang="en-US" sz="1500" dirty="0"/>
          </a:p>
        </p:txBody>
      </p:sp>
      <p:sp>
        <p:nvSpPr>
          <p:cNvPr id="14" name="Text 11">
            <a:extLst>
              <a:ext uri="{FF2B5EF4-FFF2-40B4-BE49-F238E27FC236}">
                <a16:creationId xmlns:a16="http://schemas.microsoft.com/office/drawing/2014/main" id="{B10C6F89-86A1-2602-16F0-7CD04575F1EE}"/>
              </a:ext>
            </a:extLst>
          </p:cNvPr>
          <p:cNvSpPr txBox="1"/>
          <p:nvPr/>
        </p:nvSpPr>
        <p:spPr>
          <a:xfrm>
            <a:off x="4874666" y="1772281"/>
            <a:ext cx="848563" cy="133502"/>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Pixels (px)</a:t>
            </a:r>
            <a:endParaRPr lang="en-US" sz="900" dirty="0"/>
          </a:p>
        </p:txBody>
      </p:sp>
      <p:sp>
        <p:nvSpPr>
          <p:cNvPr id="15" name="Text 12">
            <a:extLst>
              <a:ext uri="{FF2B5EF4-FFF2-40B4-BE49-F238E27FC236}">
                <a16:creationId xmlns:a16="http://schemas.microsoft.com/office/drawing/2014/main" id="{9700E3A9-F52A-5C3D-85F1-FC0F7F0C117F}"/>
              </a:ext>
            </a:extLst>
          </p:cNvPr>
          <p:cNvSpPr txBox="1"/>
          <p:nvPr/>
        </p:nvSpPr>
        <p:spPr>
          <a:xfrm>
            <a:off x="923544" y="2290746"/>
            <a:ext cx="724205" cy="162763"/>
          </a:xfrm>
          <a:prstGeom prst="rect">
            <a:avLst/>
          </a:prstGeom>
          <a:noFill/>
          <a:ln/>
        </p:spPr>
        <p:txBody>
          <a:bodyPr wrap="square" lIns="0" tIns="0" rIns="0" bIns="0" rtlCol="0" anchor="ctr"/>
          <a:lstStyle/>
          <a:p>
            <a:pPr marL="0" indent="0" algn="l">
              <a:buNone/>
            </a:pPr>
            <a:r>
              <a:rPr lang="en-US" sz="900" b="1" dirty="0">
                <a:solidFill>
                  <a:srgbClr val="2D80F9"/>
                </a:solidFill>
                <a:latin typeface="Poppins" pitchFamily="34" charset="0"/>
                <a:ea typeface="Poppins" pitchFamily="34" charset="-122"/>
                <a:cs typeface="Poppins" pitchFamily="34" charset="-120"/>
              </a:rPr>
              <a:t>HEADING 1</a:t>
            </a:r>
            <a:endParaRPr lang="en-US" sz="900" dirty="0"/>
          </a:p>
        </p:txBody>
      </p:sp>
      <p:grpSp>
        <p:nvGrpSpPr>
          <p:cNvPr id="71" name="Group 70"/>
          <p:cNvGrpSpPr/>
          <p:nvPr/>
        </p:nvGrpSpPr>
        <p:grpSpPr>
          <a:xfrm>
            <a:off x="4380891" y="2277030"/>
            <a:ext cx="631850" cy="190195"/>
            <a:chOff x="4401921" y="2277030"/>
            <a:chExt cx="631850" cy="190195"/>
          </a:xfrm>
        </p:grpSpPr>
        <p:sp>
          <p:nvSpPr>
            <p:cNvPr id="16" name="Shape 13">
              <a:extLst>
                <a:ext uri="{FF2B5EF4-FFF2-40B4-BE49-F238E27FC236}">
                  <a16:creationId xmlns:a16="http://schemas.microsoft.com/office/drawing/2014/main" id="{9E824D66-F1EB-A7BF-8D75-469D7153BF87}"/>
                </a:ext>
              </a:extLst>
            </p:cNvPr>
            <p:cNvSpPr/>
            <p:nvPr/>
          </p:nvSpPr>
          <p:spPr>
            <a:xfrm>
              <a:off x="4401921" y="2277030"/>
              <a:ext cx="631850" cy="190195"/>
            </a:xfrm>
            <a:prstGeom prst="roundRect">
              <a:avLst>
                <a:gd name="adj" fmla="val 96154"/>
              </a:avLst>
            </a:prstGeom>
            <a:solidFill>
              <a:srgbClr val="E5E7EB"/>
            </a:solidFill>
            <a:ln/>
          </p:spPr>
          <p:txBody>
            <a:bodyPr/>
            <a:lstStyle/>
            <a:p>
              <a:endParaRPr lang="en-US" dirty="0"/>
            </a:p>
          </p:txBody>
        </p:sp>
        <p:sp>
          <p:nvSpPr>
            <p:cNvPr id="17" name="Text 14">
              <a:extLst>
                <a:ext uri="{FF2B5EF4-FFF2-40B4-BE49-F238E27FC236}">
                  <a16:creationId xmlns:a16="http://schemas.microsoft.com/office/drawing/2014/main" id="{FB80C018-AFE7-B1C1-15CF-39BAD127EE4A}"/>
                </a:ext>
              </a:extLst>
            </p:cNvPr>
            <p:cNvSpPr txBox="1"/>
            <p:nvPr/>
          </p:nvSpPr>
          <p:spPr>
            <a:xfrm>
              <a:off x="4441240" y="2305376"/>
              <a:ext cx="553212"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Bold 700</a:t>
              </a:r>
              <a:endParaRPr lang="en-US" sz="800" dirty="0">
                <a:latin typeface="Poppins" panose="00000500000000000000" pitchFamily="2" charset="0"/>
                <a:cs typeface="Poppins" panose="00000500000000000000" pitchFamily="2" charset="0"/>
              </a:endParaRPr>
            </a:p>
          </p:txBody>
        </p:sp>
      </p:grpSp>
      <p:grpSp>
        <p:nvGrpSpPr>
          <p:cNvPr id="72" name="Group 71"/>
          <p:cNvGrpSpPr/>
          <p:nvPr/>
        </p:nvGrpSpPr>
        <p:grpSpPr>
          <a:xfrm>
            <a:off x="5131132" y="2277030"/>
            <a:ext cx="573329" cy="190195"/>
            <a:chOff x="5061204" y="2277030"/>
            <a:chExt cx="573329" cy="190195"/>
          </a:xfrm>
        </p:grpSpPr>
        <p:sp>
          <p:nvSpPr>
            <p:cNvPr id="18" name="Shape 15">
              <a:extLst>
                <a:ext uri="{FF2B5EF4-FFF2-40B4-BE49-F238E27FC236}">
                  <a16:creationId xmlns:a16="http://schemas.microsoft.com/office/drawing/2014/main" id="{879669F7-BCA2-8C8A-5C8C-7665B6840F3A}"/>
                </a:ext>
              </a:extLst>
            </p:cNvPr>
            <p:cNvSpPr/>
            <p:nvPr/>
          </p:nvSpPr>
          <p:spPr>
            <a:xfrm>
              <a:off x="5061204" y="2277030"/>
              <a:ext cx="573329" cy="190195"/>
            </a:xfrm>
            <a:prstGeom prst="roundRect">
              <a:avLst>
                <a:gd name="adj" fmla="val 96154"/>
              </a:avLst>
            </a:prstGeom>
            <a:solidFill>
              <a:srgbClr val="E5E7EB"/>
            </a:solidFill>
            <a:ln/>
          </p:spPr>
          <p:txBody>
            <a:bodyPr/>
            <a:lstStyle/>
            <a:p>
              <a:endParaRPr lang="en-US" dirty="0"/>
            </a:p>
          </p:txBody>
        </p:sp>
        <p:sp>
          <p:nvSpPr>
            <p:cNvPr id="19" name="Text 16">
              <a:extLst>
                <a:ext uri="{FF2B5EF4-FFF2-40B4-BE49-F238E27FC236}">
                  <a16:creationId xmlns:a16="http://schemas.microsoft.com/office/drawing/2014/main" id="{71A23DFB-E236-AA74-A7B6-0006F32A77E0}"/>
                </a:ext>
              </a:extLst>
            </p:cNvPr>
            <p:cNvSpPr txBox="1"/>
            <p:nvPr/>
          </p:nvSpPr>
          <p:spPr>
            <a:xfrm>
              <a:off x="5100066" y="2305376"/>
              <a:ext cx="495605"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48-64px</a:t>
              </a:r>
              <a:endParaRPr lang="en-US" sz="800" dirty="0">
                <a:latin typeface="Poppins" panose="00000500000000000000" pitchFamily="2" charset="0"/>
                <a:cs typeface="Poppins" panose="00000500000000000000" pitchFamily="2" charset="0"/>
              </a:endParaRPr>
            </a:p>
          </p:txBody>
        </p:sp>
      </p:grpSp>
      <p:sp>
        <p:nvSpPr>
          <p:cNvPr id="20" name="Text 17">
            <a:extLst>
              <a:ext uri="{FF2B5EF4-FFF2-40B4-BE49-F238E27FC236}">
                <a16:creationId xmlns:a16="http://schemas.microsoft.com/office/drawing/2014/main" id="{FA7F7732-F759-AFE1-DC27-518DF86B35F8}"/>
              </a:ext>
            </a:extLst>
          </p:cNvPr>
          <p:cNvSpPr txBox="1"/>
          <p:nvPr/>
        </p:nvSpPr>
        <p:spPr>
          <a:xfrm>
            <a:off x="923544" y="2463567"/>
            <a:ext cx="4572000" cy="638251"/>
          </a:xfrm>
          <a:prstGeom prst="rect">
            <a:avLst/>
          </a:prstGeom>
          <a:noFill/>
          <a:ln/>
        </p:spPr>
        <p:txBody>
          <a:bodyPr wrap="square" lIns="0" tIns="0" rIns="0" bIns="0" rtlCol="0" anchor="ctr"/>
          <a:lstStyle/>
          <a:p>
            <a:pPr marL="0" indent="0" algn="l">
              <a:buNone/>
            </a:pPr>
            <a:r>
              <a:rPr lang="en-US" sz="3600" b="1" dirty="0">
                <a:solidFill>
                  <a:srgbClr val="111827"/>
                </a:solidFill>
                <a:latin typeface="Poppins" pitchFamily="34" charset="0"/>
                <a:ea typeface="Poppins" pitchFamily="34" charset="-122"/>
                <a:cs typeface="Poppins" pitchFamily="34" charset="-120"/>
              </a:rPr>
              <a:t>Digital Experience</a:t>
            </a:r>
            <a:endParaRPr lang="en-US" sz="3600" dirty="0"/>
          </a:p>
        </p:txBody>
      </p:sp>
      <p:sp>
        <p:nvSpPr>
          <p:cNvPr id="21" name="Text 18">
            <a:extLst>
              <a:ext uri="{FF2B5EF4-FFF2-40B4-BE49-F238E27FC236}">
                <a16:creationId xmlns:a16="http://schemas.microsoft.com/office/drawing/2014/main" id="{FD634381-6158-8B21-05F5-2511A90F055B}"/>
              </a:ext>
            </a:extLst>
          </p:cNvPr>
          <p:cNvSpPr txBox="1"/>
          <p:nvPr/>
        </p:nvSpPr>
        <p:spPr>
          <a:xfrm>
            <a:off x="923544" y="3391683"/>
            <a:ext cx="752551" cy="162763"/>
          </a:xfrm>
          <a:prstGeom prst="rect">
            <a:avLst/>
          </a:prstGeom>
          <a:noFill/>
          <a:ln/>
        </p:spPr>
        <p:txBody>
          <a:bodyPr wrap="square" lIns="0" tIns="0" rIns="0" bIns="0" rtlCol="0" anchor="ctr"/>
          <a:lstStyle/>
          <a:p>
            <a:pPr marL="0" indent="0" algn="l">
              <a:buNone/>
            </a:pPr>
            <a:r>
              <a:rPr lang="en-US" sz="900" b="1" dirty="0">
                <a:solidFill>
                  <a:srgbClr val="2D80F9"/>
                </a:solidFill>
                <a:latin typeface="Poppins" pitchFamily="34" charset="0"/>
                <a:ea typeface="Poppins" pitchFamily="34" charset="-122"/>
                <a:cs typeface="Poppins" pitchFamily="34" charset="-120"/>
              </a:rPr>
              <a:t>HEADING 2</a:t>
            </a:r>
            <a:endParaRPr lang="en-US" sz="900" dirty="0"/>
          </a:p>
        </p:txBody>
      </p:sp>
      <p:grpSp>
        <p:nvGrpSpPr>
          <p:cNvPr id="70" name="Group 69"/>
          <p:cNvGrpSpPr/>
          <p:nvPr/>
        </p:nvGrpSpPr>
        <p:grpSpPr>
          <a:xfrm>
            <a:off x="4131649" y="3377967"/>
            <a:ext cx="888933" cy="190195"/>
            <a:chOff x="4145296" y="3377967"/>
            <a:chExt cx="888933" cy="190195"/>
          </a:xfrm>
        </p:grpSpPr>
        <p:sp>
          <p:nvSpPr>
            <p:cNvPr id="22" name="Shape 19">
              <a:extLst>
                <a:ext uri="{FF2B5EF4-FFF2-40B4-BE49-F238E27FC236}">
                  <a16:creationId xmlns:a16="http://schemas.microsoft.com/office/drawing/2014/main" id="{FE0AAF62-3043-93E5-8D9B-5500D1A115D7}"/>
                </a:ext>
              </a:extLst>
            </p:cNvPr>
            <p:cNvSpPr/>
            <p:nvPr/>
          </p:nvSpPr>
          <p:spPr>
            <a:xfrm>
              <a:off x="4145296" y="3377967"/>
              <a:ext cx="888933" cy="190195"/>
            </a:xfrm>
            <a:prstGeom prst="roundRect">
              <a:avLst>
                <a:gd name="adj" fmla="val 96154"/>
              </a:avLst>
            </a:prstGeom>
            <a:solidFill>
              <a:srgbClr val="E5E7EB"/>
            </a:solidFill>
            <a:ln/>
          </p:spPr>
          <p:txBody>
            <a:bodyPr/>
            <a:lstStyle/>
            <a:p>
              <a:endParaRPr lang="en-US" dirty="0"/>
            </a:p>
          </p:txBody>
        </p:sp>
        <p:sp>
          <p:nvSpPr>
            <p:cNvPr id="23" name="Text 20">
              <a:extLst>
                <a:ext uri="{FF2B5EF4-FFF2-40B4-BE49-F238E27FC236}">
                  <a16:creationId xmlns:a16="http://schemas.microsoft.com/office/drawing/2014/main" id="{745A9DE9-30AB-B36F-EE76-726F826A70AE}"/>
                </a:ext>
              </a:extLst>
            </p:cNvPr>
            <p:cNvSpPr txBox="1"/>
            <p:nvPr/>
          </p:nvSpPr>
          <p:spPr>
            <a:xfrm>
              <a:off x="4194284" y="3406313"/>
              <a:ext cx="790956"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SemiBold 600</a:t>
              </a:r>
              <a:endParaRPr lang="en-US" sz="800" dirty="0">
                <a:latin typeface="Poppins" panose="00000500000000000000" pitchFamily="2" charset="0"/>
                <a:cs typeface="Poppins" panose="00000500000000000000" pitchFamily="2" charset="0"/>
              </a:endParaRPr>
            </a:p>
          </p:txBody>
        </p:sp>
      </p:grpSp>
      <p:grpSp>
        <p:nvGrpSpPr>
          <p:cNvPr id="69" name="Group 68"/>
          <p:cNvGrpSpPr/>
          <p:nvPr/>
        </p:nvGrpSpPr>
        <p:grpSpPr>
          <a:xfrm>
            <a:off x="5131132" y="3377967"/>
            <a:ext cx="573329" cy="190195"/>
            <a:chOff x="5061204" y="3377967"/>
            <a:chExt cx="573329" cy="190195"/>
          </a:xfrm>
        </p:grpSpPr>
        <p:sp>
          <p:nvSpPr>
            <p:cNvPr id="24" name="Shape 21">
              <a:extLst>
                <a:ext uri="{FF2B5EF4-FFF2-40B4-BE49-F238E27FC236}">
                  <a16:creationId xmlns:a16="http://schemas.microsoft.com/office/drawing/2014/main" id="{A9DF0C5B-800B-28AD-2201-2580945516D8}"/>
                </a:ext>
              </a:extLst>
            </p:cNvPr>
            <p:cNvSpPr/>
            <p:nvPr/>
          </p:nvSpPr>
          <p:spPr>
            <a:xfrm>
              <a:off x="5061204" y="3377967"/>
              <a:ext cx="573329" cy="190195"/>
            </a:xfrm>
            <a:prstGeom prst="roundRect">
              <a:avLst>
                <a:gd name="adj" fmla="val 96154"/>
              </a:avLst>
            </a:prstGeom>
            <a:solidFill>
              <a:srgbClr val="E5E7EB"/>
            </a:solidFill>
            <a:ln/>
          </p:spPr>
          <p:txBody>
            <a:bodyPr/>
            <a:lstStyle/>
            <a:p>
              <a:endParaRPr lang="en-US" dirty="0"/>
            </a:p>
          </p:txBody>
        </p:sp>
        <p:sp>
          <p:nvSpPr>
            <p:cNvPr id="25" name="Text 22">
              <a:extLst>
                <a:ext uri="{FF2B5EF4-FFF2-40B4-BE49-F238E27FC236}">
                  <a16:creationId xmlns:a16="http://schemas.microsoft.com/office/drawing/2014/main" id="{52AD4574-8A85-9E52-1C9E-3434C2453E7A}"/>
                </a:ext>
              </a:extLst>
            </p:cNvPr>
            <p:cNvSpPr txBox="1"/>
            <p:nvPr/>
          </p:nvSpPr>
          <p:spPr>
            <a:xfrm>
              <a:off x="5100066" y="3406313"/>
              <a:ext cx="495605"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32-40px</a:t>
              </a:r>
              <a:endParaRPr lang="en-US" sz="800" dirty="0">
                <a:latin typeface="Poppins" panose="00000500000000000000" pitchFamily="2" charset="0"/>
                <a:cs typeface="Poppins" panose="00000500000000000000" pitchFamily="2" charset="0"/>
              </a:endParaRPr>
            </a:p>
          </p:txBody>
        </p:sp>
      </p:grpSp>
      <p:sp>
        <p:nvSpPr>
          <p:cNvPr id="26" name="Text 23">
            <a:extLst>
              <a:ext uri="{FF2B5EF4-FFF2-40B4-BE49-F238E27FC236}">
                <a16:creationId xmlns:a16="http://schemas.microsoft.com/office/drawing/2014/main" id="{8E045911-3D9C-969B-27E2-230927F0BC09}"/>
              </a:ext>
            </a:extLst>
          </p:cNvPr>
          <p:cNvSpPr txBox="1"/>
          <p:nvPr/>
        </p:nvSpPr>
        <p:spPr>
          <a:xfrm>
            <a:off x="923544" y="3574563"/>
            <a:ext cx="3167482" cy="409651"/>
          </a:xfrm>
          <a:prstGeom prst="rect">
            <a:avLst/>
          </a:prstGeom>
          <a:noFill/>
          <a:ln/>
        </p:spPr>
        <p:txBody>
          <a:bodyPr wrap="square" lIns="0" tIns="0" rIns="0" bIns="0" rtlCol="0" anchor="ctr"/>
          <a:lstStyle/>
          <a:p>
            <a:pPr marL="0" indent="0" algn="l">
              <a:buNone/>
            </a:pPr>
            <a:r>
              <a:rPr lang="en-US" sz="2200" b="1" dirty="0">
                <a:solidFill>
                  <a:srgbClr val="111827"/>
                </a:solidFill>
                <a:latin typeface="Poppins" pitchFamily="34" charset="0"/>
                <a:ea typeface="Poppins" pitchFamily="34" charset="-122"/>
                <a:cs typeface="Poppins" pitchFamily="34" charset="-120"/>
              </a:rPr>
              <a:t>Innovative Solutions</a:t>
            </a:r>
            <a:endParaRPr lang="en-US" sz="2200" dirty="0"/>
          </a:p>
        </p:txBody>
      </p:sp>
      <p:sp>
        <p:nvSpPr>
          <p:cNvPr id="27" name="Text 24">
            <a:extLst>
              <a:ext uri="{FF2B5EF4-FFF2-40B4-BE49-F238E27FC236}">
                <a16:creationId xmlns:a16="http://schemas.microsoft.com/office/drawing/2014/main" id="{BB642802-A719-F9F4-538C-9B57CF2212EF}"/>
              </a:ext>
            </a:extLst>
          </p:cNvPr>
          <p:cNvSpPr txBox="1"/>
          <p:nvPr/>
        </p:nvSpPr>
        <p:spPr>
          <a:xfrm>
            <a:off x="923544" y="4278651"/>
            <a:ext cx="752551" cy="162763"/>
          </a:xfrm>
          <a:prstGeom prst="rect">
            <a:avLst/>
          </a:prstGeom>
          <a:noFill/>
          <a:ln/>
        </p:spPr>
        <p:txBody>
          <a:bodyPr wrap="square" lIns="0" tIns="0" rIns="0" bIns="0" rtlCol="0" anchor="ctr"/>
          <a:lstStyle/>
          <a:p>
            <a:pPr marL="0" indent="0" algn="l">
              <a:buNone/>
            </a:pPr>
            <a:r>
              <a:rPr lang="en-US" sz="900" b="1" dirty="0">
                <a:solidFill>
                  <a:srgbClr val="2D80F9"/>
                </a:solidFill>
                <a:latin typeface="Poppins" pitchFamily="34" charset="0"/>
                <a:ea typeface="Poppins" pitchFamily="34" charset="-122"/>
                <a:cs typeface="Poppins" pitchFamily="34" charset="-120"/>
              </a:rPr>
              <a:t>HEADING 3</a:t>
            </a:r>
            <a:endParaRPr lang="en-US" sz="900" dirty="0"/>
          </a:p>
        </p:txBody>
      </p:sp>
      <p:grpSp>
        <p:nvGrpSpPr>
          <p:cNvPr id="5" name="Group 4"/>
          <p:cNvGrpSpPr/>
          <p:nvPr/>
        </p:nvGrpSpPr>
        <p:grpSpPr>
          <a:xfrm>
            <a:off x="4135695" y="4264935"/>
            <a:ext cx="882532" cy="190195"/>
            <a:chOff x="4151697" y="4264935"/>
            <a:chExt cx="882532" cy="190195"/>
          </a:xfrm>
        </p:grpSpPr>
        <p:sp>
          <p:nvSpPr>
            <p:cNvPr id="28" name="Shape 25">
              <a:extLst>
                <a:ext uri="{FF2B5EF4-FFF2-40B4-BE49-F238E27FC236}">
                  <a16:creationId xmlns:a16="http://schemas.microsoft.com/office/drawing/2014/main" id="{1402AD95-C7ED-19BB-1DF2-D098BB88EB0A}"/>
                </a:ext>
              </a:extLst>
            </p:cNvPr>
            <p:cNvSpPr/>
            <p:nvPr/>
          </p:nvSpPr>
          <p:spPr>
            <a:xfrm>
              <a:off x="4151697" y="4264935"/>
              <a:ext cx="882532" cy="190195"/>
            </a:xfrm>
            <a:prstGeom prst="roundRect">
              <a:avLst>
                <a:gd name="adj" fmla="val 96154"/>
              </a:avLst>
            </a:prstGeom>
            <a:solidFill>
              <a:srgbClr val="E5E7EB"/>
            </a:solidFill>
            <a:ln/>
          </p:spPr>
          <p:txBody>
            <a:bodyPr/>
            <a:lstStyle/>
            <a:p>
              <a:pPr algn="ctr"/>
              <a:endParaRPr lang="en-US" dirty="0"/>
            </a:p>
          </p:txBody>
        </p:sp>
        <p:sp>
          <p:nvSpPr>
            <p:cNvPr id="29" name="Text 26">
              <a:extLst>
                <a:ext uri="{FF2B5EF4-FFF2-40B4-BE49-F238E27FC236}">
                  <a16:creationId xmlns:a16="http://schemas.microsoft.com/office/drawing/2014/main" id="{03162548-B81B-D9B3-C84C-FC3F8E164C45}"/>
                </a:ext>
              </a:extLst>
            </p:cNvPr>
            <p:cNvSpPr txBox="1"/>
            <p:nvPr/>
          </p:nvSpPr>
          <p:spPr>
            <a:xfrm>
              <a:off x="4197485" y="4293281"/>
              <a:ext cx="790956"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SemiBold 600</a:t>
              </a:r>
              <a:endParaRPr lang="en-US" sz="800" dirty="0">
                <a:latin typeface="Poppins" panose="00000500000000000000" pitchFamily="2" charset="0"/>
                <a:cs typeface="Poppins" panose="00000500000000000000" pitchFamily="2" charset="0"/>
              </a:endParaRPr>
            </a:p>
          </p:txBody>
        </p:sp>
      </p:grpSp>
      <p:grpSp>
        <p:nvGrpSpPr>
          <p:cNvPr id="3" name="Group 2"/>
          <p:cNvGrpSpPr/>
          <p:nvPr/>
        </p:nvGrpSpPr>
        <p:grpSpPr>
          <a:xfrm>
            <a:off x="5131132" y="4264935"/>
            <a:ext cx="573329" cy="190195"/>
            <a:chOff x="5061204" y="4264935"/>
            <a:chExt cx="573329" cy="190195"/>
          </a:xfrm>
        </p:grpSpPr>
        <p:sp>
          <p:nvSpPr>
            <p:cNvPr id="30" name="Shape 27">
              <a:extLst>
                <a:ext uri="{FF2B5EF4-FFF2-40B4-BE49-F238E27FC236}">
                  <a16:creationId xmlns:a16="http://schemas.microsoft.com/office/drawing/2014/main" id="{FB719FB3-FE30-E919-BE6C-B3F090D1516C}"/>
                </a:ext>
              </a:extLst>
            </p:cNvPr>
            <p:cNvSpPr/>
            <p:nvPr/>
          </p:nvSpPr>
          <p:spPr>
            <a:xfrm>
              <a:off x="5061204" y="4264935"/>
              <a:ext cx="573329" cy="190195"/>
            </a:xfrm>
            <a:prstGeom prst="roundRect">
              <a:avLst>
                <a:gd name="adj" fmla="val 96154"/>
              </a:avLst>
            </a:prstGeom>
            <a:solidFill>
              <a:srgbClr val="E5E7EB"/>
            </a:solidFill>
            <a:ln/>
          </p:spPr>
          <p:txBody>
            <a:bodyPr/>
            <a:lstStyle/>
            <a:p>
              <a:pPr algn="ctr"/>
              <a:endParaRPr lang="en-US" dirty="0"/>
            </a:p>
          </p:txBody>
        </p:sp>
        <p:sp>
          <p:nvSpPr>
            <p:cNvPr id="31" name="Text 28">
              <a:extLst>
                <a:ext uri="{FF2B5EF4-FFF2-40B4-BE49-F238E27FC236}">
                  <a16:creationId xmlns:a16="http://schemas.microsoft.com/office/drawing/2014/main" id="{FBF6FD2F-DFB8-E6BF-93E4-EEC1FA6CBBED}"/>
                </a:ext>
              </a:extLst>
            </p:cNvPr>
            <p:cNvSpPr txBox="1"/>
            <p:nvPr/>
          </p:nvSpPr>
          <p:spPr>
            <a:xfrm>
              <a:off x="5100066" y="4293281"/>
              <a:ext cx="495605"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24-28px</a:t>
              </a:r>
              <a:endParaRPr lang="en-US" sz="800" dirty="0">
                <a:latin typeface="Poppins" panose="00000500000000000000" pitchFamily="2" charset="0"/>
                <a:cs typeface="Poppins" panose="00000500000000000000" pitchFamily="2" charset="0"/>
              </a:endParaRPr>
            </a:p>
          </p:txBody>
        </p:sp>
      </p:grpSp>
      <p:sp>
        <p:nvSpPr>
          <p:cNvPr id="32" name="Text 29">
            <a:extLst>
              <a:ext uri="{FF2B5EF4-FFF2-40B4-BE49-F238E27FC236}">
                <a16:creationId xmlns:a16="http://schemas.microsoft.com/office/drawing/2014/main" id="{C7ABC6F5-DB4F-1DA2-356A-A2860C943529}"/>
              </a:ext>
            </a:extLst>
          </p:cNvPr>
          <p:cNvSpPr txBox="1"/>
          <p:nvPr/>
        </p:nvSpPr>
        <p:spPr>
          <a:xfrm>
            <a:off x="923544" y="4480734"/>
            <a:ext cx="1914754"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Feature Highlights</a:t>
            </a:r>
            <a:endParaRPr lang="en-US" sz="1500" dirty="0"/>
          </a:p>
        </p:txBody>
      </p:sp>
      <p:sp>
        <p:nvSpPr>
          <p:cNvPr id="33" name="Text 30">
            <a:extLst>
              <a:ext uri="{FF2B5EF4-FFF2-40B4-BE49-F238E27FC236}">
                <a16:creationId xmlns:a16="http://schemas.microsoft.com/office/drawing/2014/main" id="{96EF1766-AC74-7DB4-C7BB-55361C43E024}"/>
              </a:ext>
            </a:extLst>
          </p:cNvPr>
          <p:cNvSpPr txBox="1"/>
          <p:nvPr/>
        </p:nvSpPr>
        <p:spPr>
          <a:xfrm>
            <a:off x="923544" y="5070522"/>
            <a:ext cx="819302" cy="162763"/>
          </a:xfrm>
          <a:prstGeom prst="rect">
            <a:avLst/>
          </a:prstGeom>
          <a:noFill/>
          <a:ln/>
        </p:spPr>
        <p:txBody>
          <a:bodyPr wrap="square" lIns="0" tIns="0" rIns="0" bIns="0" rtlCol="0" anchor="ctr"/>
          <a:lstStyle/>
          <a:p>
            <a:pPr marL="0" indent="0" algn="l">
              <a:buNone/>
            </a:pPr>
            <a:r>
              <a:rPr lang="en-US" sz="900" b="1" dirty="0">
                <a:solidFill>
                  <a:srgbClr val="6B7280"/>
                </a:solidFill>
                <a:latin typeface="Poppins" pitchFamily="34" charset="0"/>
                <a:ea typeface="Poppins" pitchFamily="34" charset="-122"/>
                <a:cs typeface="Poppins" pitchFamily="34" charset="-120"/>
              </a:rPr>
              <a:t>BODY COPY</a:t>
            </a:r>
            <a:endParaRPr lang="en-US" sz="900" dirty="0"/>
          </a:p>
        </p:txBody>
      </p:sp>
      <p:grpSp>
        <p:nvGrpSpPr>
          <p:cNvPr id="6" name="Group 5"/>
          <p:cNvGrpSpPr/>
          <p:nvPr/>
        </p:nvGrpSpPr>
        <p:grpSpPr>
          <a:xfrm>
            <a:off x="4265218" y="5056806"/>
            <a:ext cx="771754" cy="190195"/>
            <a:chOff x="4265218" y="5056806"/>
            <a:chExt cx="771754" cy="190195"/>
          </a:xfrm>
        </p:grpSpPr>
        <p:sp>
          <p:nvSpPr>
            <p:cNvPr id="34" name="Shape 31">
              <a:extLst>
                <a:ext uri="{FF2B5EF4-FFF2-40B4-BE49-F238E27FC236}">
                  <a16:creationId xmlns:a16="http://schemas.microsoft.com/office/drawing/2014/main" id="{4B7CCA5E-1088-14A9-9599-6979E0EC83F3}"/>
                </a:ext>
              </a:extLst>
            </p:cNvPr>
            <p:cNvSpPr/>
            <p:nvPr/>
          </p:nvSpPr>
          <p:spPr>
            <a:xfrm>
              <a:off x="4265218" y="5056806"/>
              <a:ext cx="771754" cy="190195"/>
            </a:xfrm>
            <a:prstGeom prst="roundRect">
              <a:avLst>
                <a:gd name="adj" fmla="val 96154"/>
              </a:avLst>
            </a:prstGeom>
            <a:solidFill>
              <a:srgbClr val="E5E7EB"/>
            </a:solidFill>
            <a:ln/>
          </p:spPr>
          <p:txBody>
            <a:bodyPr/>
            <a:lstStyle/>
            <a:p>
              <a:pPr algn="ctr"/>
              <a:endParaRPr lang="en-US" dirty="0"/>
            </a:p>
          </p:txBody>
        </p:sp>
        <p:sp>
          <p:nvSpPr>
            <p:cNvPr id="35" name="Text 32">
              <a:extLst>
                <a:ext uri="{FF2B5EF4-FFF2-40B4-BE49-F238E27FC236}">
                  <a16:creationId xmlns:a16="http://schemas.microsoft.com/office/drawing/2014/main" id="{D11F2D99-8903-6C65-6851-94496CC82AB3}"/>
                </a:ext>
              </a:extLst>
            </p:cNvPr>
            <p:cNvSpPr txBox="1"/>
            <p:nvPr/>
          </p:nvSpPr>
          <p:spPr>
            <a:xfrm>
              <a:off x="4283964" y="5085152"/>
              <a:ext cx="734263"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Regular 400</a:t>
              </a:r>
              <a:endParaRPr lang="en-US" sz="800" dirty="0">
                <a:latin typeface="Poppins" panose="00000500000000000000" pitchFamily="2" charset="0"/>
                <a:cs typeface="Poppins" panose="00000500000000000000" pitchFamily="2" charset="0"/>
              </a:endParaRPr>
            </a:p>
          </p:txBody>
        </p:sp>
      </p:grpSp>
      <p:grpSp>
        <p:nvGrpSpPr>
          <p:cNvPr id="2" name="Group 1"/>
          <p:cNvGrpSpPr/>
          <p:nvPr/>
        </p:nvGrpSpPr>
        <p:grpSpPr>
          <a:xfrm>
            <a:off x="5132061" y="5056806"/>
            <a:ext cx="572400" cy="190195"/>
            <a:chOff x="5070805" y="5056806"/>
            <a:chExt cx="572400" cy="190195"/>
          </a:xfrm>
        </p:grpSpPr>
        <p:sp>
          <p:nvSpPr>
            <p:cNvPr id="36" name="Shape 33">
              <a:extLst>
                <a:ext uri="{FF2B5EF4-FFF2-40B4-BE49-F238E27FC236}">
                  <a16:creationId xmlns:a16="http://schemas.microsoft.com/office/drawing/2014/main" id="{C149DC55-AA12-5013-5DFD-A86DEE881B41}"/>
                </a:ext>
              </a:extLst>
            </p:cNvPr>
            <p:cNvSpPr/>
            <p:nvPr/>
          </p:nvSpPr>
          <p:spPr>
            <a:xfrm>
              <a:off x="5070805" y="5056806"/>
              <a:ext cx="572400" cy="190195"/>
            </a:xfrm>
            <a:prstGeom prst="roundRect">
              <a:avLst>
                <a:gd name="adj" fmla="val 96154"/>
              </a:avLst>
            </a:prstGeom>
            <a:solidFill>
              <a:srgbClr val="E5E7EB"/>
            </a:solidFill>
            <a:ln/>
          </p:spPr>
          <p:txBody>
            <a:bodyPr/>
            <a:lstStyle/>
            <a:p>
              <a:endParaRPr lang="en-US" dirty="0"/>
            </a:p>
          </p:txBody>
        </p:sp>
        <p:sp>
          <p:nvSpPr>
            <p:cNvPr id="37" name="Text 34">
              <a:extLst>
                <a:ext uri="{FF2B5EF4-FFF2-40B4-BE49-F238E27FC236}">
                  <a16:creationId xmlns:a16="http://schemas.microsoft.com/office/drawing/2014/main" id="{AF3B04E6-CCB6-7807-4AF3-39E26008BC09}"/>
                </a:ext>
              </a:extLst>
            </p:cNvPr>
            <p:cNvSpPr txBox="1"/>
            <p:nvPr/>
          </p:nvSpPr>
          <p:spPr>
            <a:xfrm>
              <a:off x="5089551" y="5076008"/>
              <a:ext cx="495605"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16-18px</a:t>
              </a:r>
              <a:endParaRPr lang="en-US" sz="800" dirty="0">
                <a:latin typeface="Poppins" panose="00000500000000000000" pitchFamily="2" charset="0"/>
                <a:cs typeface="Poppins" panose="00000500000000000000" pitchFamily="2" charset="0"/>
              </a:endParaRPr>
            </a:p>
          </p:txBody>
        </p:sp>
      </p:grpSp>
      <p:sp>
        <p:nvSpPr>
          <p:cNvPr id="38" name="Text 35">
            <a:extLst>
              <a:ext uri="{FF2B5EF4-FFF2-40B4-BE49-F238E27FC236}">
                <a16:creationId xmlns:a16="http://schemas.microsoft.com/office/drawing/2014/main" id="{7AFE5733-4FE7-4319-21EC-35B33A86FFED}"/>
              </a:ext>
            </a:extLst>
          </p:cNvPr>
          <p:cNvSpPr txBox="1"/>
          <p:nvPr/>
        </p:nvSpPr>
        <p:spPr>
          <a:xfrm>
            <a:off x="923544" y="5290892"/>
            <a:ext cx="4439412" cy="715061"/>
          </a:xfrm>
          <a:prstGeom prst="rect">
            <a:avLst/>
          </a:prstGeom>
          <a:noFill/>
          <a:ln/>
        </p:spPr>
        <p:txBody>
          <a:bodyPr wrap="square" lIns="0" tIns="0" rIns="0" bIns="0" rtlCol="0" anchor="ctr"/>
          <a:lstStyle/>
          <a:p>
            <a:pPr marL="0" indent="0" algn="l">
              <a:buNone/>
            </a:pPr>
            <a:r>
              <a:rPr lang="en-US" sz="1200" dirty="0">
                <a:solidFill>
                  <a:srgbClr val="4B5563"/>
                </a:solidFill>
                <a:latin typeface="Poppins" pitchFamily="34" charset="0"/>
                <a:ea typeface="Poppins" pitchFamily="34" charset="-122"/>
                <a:cs typeface="Poppins" pitchFamily="34" charset="-120"/>
              </a:rPr>
              <a:t>Ebix provides on-demand software exchanges to the insurance, financial, and healthcare industries. Our clean typography ensures readability across all devices.</a:t>
            </a:r>
            <a:endParaRPr lang="en-US" sz="1200" dirty="0"/>
          </a:p>
        </p:txBody>
      </p:sp>
      <p:sp>
        <p:nvSpPr>
          <p:cNvPr id="39" name="Shape 36">
            <a:extLst>
              <a:ext uri="{FF2B5EF4-FFF2-40B4-BE49-F238E27FC236}">
                <a16:creationId xmlns:a16="http://schemas.microsoft.com/office/drawing/2014/main" id="{B4DDBB2B-F345-7F19-E250-FB9E53A98CC6}"/>
              </a:ext>
            </a:extLst>
          </p:cNvPr>
          <p:cNvSpPr/>
          <p:nvPr/>
        </p:nvSpPr>
        <p:spPr>
          <a:xfrm>
            <a:off x="6248095" y="1390976"/>
            <a:ext cx="5333695" cy="3441269"/>
          </a:xfrm>
          <a:prstGeom prst="roundRect">
            <a:avLst>
              <a:gd name="adj" fmla="val 590"/>
            </a:avLst>
          </a:prstGeom>
          <a:solidFill>
            <a:srgbClr val="F9FAFB"/>
          </a:solidFill>
          <a:ln w="12700">
            <a:solidFill>
              <a:srgbClr val="E5E7EB"/>
            </a:solidFill>
            <a:prstDash val="solid"/>
          </a:ln>
        </p:spPr>
        <p:txBody>
          <a:bodyPr/>
          <a:lstStyle/>
          <a:p>
            <a:endParaRPr lang="en-US" dirty="0"/>
          </a:p>
        </p:txBody>
      </p:sp>
      <p:sp>
        <p:nvSpPr>
          <p:cNvPr id="40" name="Shape 37">
            <a:extLst>
              <a:ext uri="{FF2B5EF4-FFF2-40B4-BE49-F238E27FC236}">
                <a16:creationId xmlns:a16="http://schemas.microsoft.com/office/drawing/2014/main" id="{5D74C6AA-3576-B3CB-FDCE-F07B14E39D9A}"/>
              </a:ext>
            </a:extLst>
          </p:cNvPr>
          <p:cNvSpPr/>
          <p:nvPr/>
        </p:nvSpPr>
        <p:spPr>
          <a:xfrm>
            <a:off x="6258154" y="1401034"/>
            <a:ext cx="5315407" cy="38405"/>
          </a:xfrm>
          <a:prstGeom prst="rect">
            <a:avLst/>
          </a:prstGeom>
          <a:solidFill>
            <a:srgbClr val="FF6A39"/>
          </a:solidFill>
          <a:ln/>
        </p:spPr>
        <p:txBody>
          <a:bodyPr/>
          <a:lstStyle/>
          <a:p>
            <a:endParaRPr lang="en-US" dirty="0"/>
          </a:p>
        </p:txBody>
      </p:sp>
      <p:pic>
        <p:nvPicPr>
          <p:cNvPr id="41" name="Image 1" descr="preencoded.png">
            <a:extLst>
              <a:ext uri="{FF2B5EF4-FFF2-40B4-BE49-F238E27FC236}">
                <a16:creationId xmlns:a16="http://schemas.microsoft.com/office/drawing/2014/main" id="{53B9C42D-C5D3-F9E3-5DD5-4AA9AB9468FA}"/>
              </a:ext>
            </a:extLst>
          </p:cNvPr>
          <p:cNvPicPr>
            <a:picLocks noChangeAspect="1"/>
          </p:cNvPicPr>
          <p:nvPr/>
        </p:nvPicPr>
        <p:blipFill>
          <a:blip r:embed="rId3"/>
          <a:srcRect/>
          <a:stretch/>
        </p:blipFill>
        <p:spPr>
          <a:xfrm>
            <a:off x="6562649" y="1743934"/>
            <a:ext cx="190195" cy="190195"/>
          </a:xfrm>
          <a:prstGeom prst="rect">
            <a:avLst/>
          </a:prstGeom>
        </p:spPr>
      </p:pic>
      <p:sp>
        <p:nvSpPr>
          <p:cNvPr id="42" name="Text 38">
            <a:extLst>
              <a:ext uri="{FF2B5EF4-FFF2-40B4-BE49-F238E27FC236}">
                <a16:creationId xmlns:a16="http://schemas.microsoft.com/office/drawing/2014/main" id="{65858FB5-66C1-8D07-5019-3D37F8C93817}"/>
              </a:ext>
            </a:extLst>
          </p:cNvPr>
          <p:cNvSpPr txBox="1"/>
          <p:nvPr/>
        </p:nvSpPr>
        <p:spPr>
          <a:xfrm>
            <a:off x="6867144" y="1705530"/>
            <a:ext cx="1677010"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Print &amp; Physical</a:t>
            </a:r>
            <a:endParaRPr lang="en-US" sz="1500" dirty="0"/>
          </a:p>
        </p:txBody>
      </p:sp>
      <p:sp>
        <p:nvSpPr>
          <p:cNvPr id="43" name="Text 39">
            <a:extLst>
              <a:ext uri="{FF2B5EF4-FFF2-40B4-BE49-F238E27FC236}">
                <a16:creationId xmlns:a16="http://schemas.microsoft.com/office/drawing/2014/main" id="{4E7E9DC6-18E4-8AB0-0A7B-3135CF6930A1}"/>
              </a:ext>
            </a:extLst>
          </p:cNvPr>
          <p:cNvSpPr txBox="1"/>
          <p:nvPr/>
        </p:nvSpPr>
        <p:spPr>
          <a:xfrm>
            <a:off x="10513771" y="1772281"/>
            <a:ext cx="848563" cy="133502"/>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Points (pt)</a:t>
            </a:r>
            <a:endParaRPr lang="en-US" sz="900" dirty="0"/>
          </a:p>
        </p:txBody>
      </p:sp>
      <p:sp>
        <p:nvSpPr>
          <p:cNvPr id="44" name="Shape 40">
            <a:extLst>
              <a:ext uri="{FF2B5EF4-FFF2-40B4-BE49-F238E27FC236}">
                <a16:creationId xmlns:a16="http://schemas.microsoft.com/office/drawing/2014/main" id="{DE59D738-B7CB-FB4A-6A78-FBEDBA3E8578}"/>
              </a:ext>
            </a:extLst>
          </p:cNvPr>
          <p:cNvSpPr/>
          <p:nvPr/>
        </p:nvSpPr>
        <p:spPr>
          <a:xfrm>
            <a:off x="6562649" y="2963744"/>
            <a:ext cx="4705502" cy="9144"/>
          </a:xfrm>
          <a:prstGeom prst="rect">
            <a:avLst/>
          </a:prstGeom>
          <a:solidFill>
            <a:srgbClr val="E5E7EB"/>
          </a:solidFill>
          <a:ln/>
        </p:spPr>
        <p:txBody>
          <a:bodyPr/>
          <a:lstStyle/>
          <a:p>
            <a:endParaRPr lang="en-US" dirty="0"/>
          </a:p>
        </p:txBody>
      </p:sp>
      <p:sp>
        <p:nvSpPr>
          <p:cNvPr id="45" name="Text 41">
            <a:extLst>
              <a:ext uri="{FF2B5EF4-FFF2-40B4-BE49-F238E27FC236}">
                <a16:creationId xmlns:a16="http://schemas.microsoft.com/office/drawing/2014/main" id="{18E71F58-A384-E1A6-9715-A9DC3A6BC512}"/>
              </a:ext>
            </a:extLst>
          </p:cNvPr>
          <p:cNvSpPr txBox="1"/>
          <p:nvPr/>
        </p:nvSpPr>
        <p:spPr>
          <a:xfrm>
            <a:off x="6562649" y="2143527"/>
            <a:ext cx="2791663"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Main Headline</a:t>
            </a:r>
            <a:endParaRPr lang="en-US" sz="2700" dirty="0"/>
          </a:p>
        </p:txBody>
      </p:sp>
      <p:sp>
        <p:nvSpPr>
          <p:cNvPr id="46" name="Text 42">
            <a:extLst>
              <a:ext uri="{FF2B5EF4-FFF2-40B4-BE49-F238E27FC236}">
                <a16:creationId xmlns:a16="http://schemas.microsoft.com/office/drawing/2014/main" id="{68CBF9C7-36C9-A0FC-6DF5-2E806A0A39B6}"/>
              </a:ext>
            </a:extLst>
          </p:cNvPr>
          <p:cNvSpPr txBox="1"/>
          <p:nvPr/>
        </p:nvSpPr>
        <p:spPr>
          <a:xfrm>
            <a:off x="6562649" y="2648276"/>
            <a:ext cx="219456" cy="162763"/>
          </a:xfrm>
          <a:prstGeom prst="rect">
            <a:avLst/>
          </a:prstGeom>
          <a:noFill/>
          <a:ln/>
        </p:spPr>
        <p:txBody>
          <a:bodyPr wrap="square" lIns="0" tIns="0" rIns="0" bIns="0" rtlCol="0" anchor="ctr"/>
          <a:lstStyle/>
          <a:p>
            <a:pPr marL="0" indent="0" algn="l">
              <a:buNone/>
            </a:pPr>
            <a:r>
              <a:rPr lang="en-US" sz="900" b="1" dirty="0">
                <a:solidFill>
                  <a:srgbClr val="FF6A39"/>
                </a:solidFill>
                <a:latin typeface="Poppins" pitchFamily="34" charset="0"/>
                <a:ea typeface="Poppins" pitchFamily="34" charset="-122"/>
                <a:cs typeface="Poppins" pitchFamily="34" charset="-120"/>
              </a:rPr>
              <a:t>H1</a:t>
            </a:r>
            <a:endParaRPr lang="en-US" sz="900" dirty="0"/>
          </a:p>
        </p:txBody>
      </p:sp>
      <p:sp>
        <p:nvSpPr>
          <p:cNvPr id="47" name="Text 43">
            <a:extLst>
              <a:ext uri="{FF2B5EF4-FFF2-40B4-BE49-F238E27FC236}">
                <a16:creationId xmlns:a16="http://schemas.microsoft.com/office/drawing/2014/main" id="{38FA7434-4F55-B603-EE3E-2AD44BC30C7E}"/>
              </a:ext>
            </a:extLst>
          </p:cNvPr>
          <p:cNvSpPr txBox="1"/>
          <p:nvPr/>
        </p:nvSpPr>
        <p:spPr>
          <a:xfrm>
            <a:off x="6804050" y="2648276"/>
            <a:ext cx="553212"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36-48pt</a:t>
            </a:r>
            <a:endParaRPr lang="en-US" sz="900" dirty="0"/>
          </a:p>
        </p:txBody>
      </p:sp>
      <p:sp>
        <p:nvSpPr>
          <p:cNvPr id="48" name="Text 44">
            <a:extLst>
              <a:ext uri="{FF2B5EF4-FFF2-40B4-BE49-F238E27FC236}">
                <a16:creationId xmlns:a16="http://schemas.microsoft.com/office/drawing/2014/main" id="{38577633-28C3-15DA-D781-18565C78AA14}"/>
              </a:ext>
            </a:extLst>
          </p:cNvPr>
          <p:cNvSpPr txBox="1"/>
          <p:nvPr/>
        </p:nvSpPr>
        <p:spPr>
          <a:xfrm>
            <a:off x="7383780" y="2648276"/>
            <a:ext cx="342900"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Bold</a:t>
            </a:r>
            <a:endParaRPr lang="en-US" sz="900" dirty="0"/>
          </a:p>
        </p:txBody>
      </p:sp>
      <p:sp>
        <p:nvSpPr>
          <p:cNvPr id="49" name="Text 45">
            <a:extLst>
              <a:ext uri="{FF2B5EF4-FFF2-40B4-BE49-F238E27FC236}">
                <a16:creationId xmlns:a16="http://schemas.microsoft.com/office/drawing/2014/main" id="{611AD2F0-AA4F-8891-F4EE-0C57B4011F2E}"/>
              </a:ext>
            </a:extLst>
          </p:cNvPr>
          <p:cNvSpPr txBox="1"/>
          <p:nvPr/>
        </p:nvSpPr>
        <p:spPr>
          <a:xfrm>
            <a:off x="7746797" y="2648276"/>
            <a:ext cx="1133856"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Use for cover titles</a:t>
            </a:r>
            <a:endParaRPr lang="en-US" sz="900" dirty="0"/>
          </a:p>
        </p:txBody>
      </p:sp>
      <p:sp>
        <p:nvSpPr>
          <p:cNvPr id="50" name="Shape 46">
            <a:extLst>
              <a:ext uri="{FF2B5EF4-FFF2-40B4-BE49-F238E27FC236}">
                <a16:creationId xmlns:a16="http://schemas.microsoft.com/office/drawing/2014/main" id="{8E1D248C-F42D-6AAF-0B50-A5C5CD5B8A58}"/>
              </a:ext>
            </a:extLst>
          </p:cNvPr>
          <p:cNvSpPr/>
          <p:nvPr/>
        </p:nvSpPr>
        <p:spPr>
          <a:xfrm>
            <a:off x="6562649" y="3887288"/>
            <a:ext cx="4705502" cy="9144"/>
          </a:xfrm>
          <a:prstGeom prst="rect">
            <a:avLst/>
          </a:prstGeom>
          <a:solidFill>
            <a:srgbClr val="E5E7EB"/>
          </a:solidFill>
          <a:ln/>
        </p:spPr>
        <p:txBody>
          <a:bodyPr/>
          <a:lstStyle/>
          <a:p>
            <a:endParaRPr lang="en-US" dirty="0"/>
          </a:p>
        </p:txBody>
      </p:sp>
      <p:sp>
        <p:nvSpPr>
          <p:cNvPr id="51" name="Text 47">
            <a:extLst>
              <a:ext uri="{FF2B5EF4-FFF2-40B4-BE49-F238E27FC236}">
                <a16:creationId xmlns:a16="http://schemas.microsoft.com/office/drawing/2014/main" id="{4CE2B433-81EB-0479-45ED-C2DF8DCF3827}"/>
              </a:ext>
            </a:extLst>
          </p:cNvPr>
          <p:cNvSpPr txBox="1"/>
          <p:nvPr/>
        </p:nvSpPr>
        <p:spPr>
          <a:xfrm>
            <a:off x="6562649" y="3191430"/>
            <a:ext cx="2143354" cy="314554"/>
          </a:xfrm>
          <a:prstGeom prst="rect">
            <a:avLst/>
          </a:prstGeom>
          <a:noFill/>
          <a:ln/>
        </p:spPr>
        <p:txBody>
          <a:bodyPr wrap="square" lIns="0" tIns="0" rIns="0" bIns="0" rtlCol="0" anchor="ctr"/>
          <a:lstStyle/>
          <a:p>
            <a:pPr marL="0" indent="0" algn="l">
              <a:buNone/>
            </a:pPr>
            <a:r>
              <a:rPr lang="en-US" sz="1800" b="1" dirty="0">
                <a:solidFill>
                  <a:srgbClr val="111827"/>
                </a:solidFill>
                <a:latin typeface="Poppins" pitchFamily="34" charset="0"/>
                <a:ea typeface="Poppins" pitchFamily="34" charset="-122"/>
                <a:cs typeface="Poppins" pitchFamily="34" charset="-120"/>
              </a:rPr>
              <a:t>Section Subhead</a:t>
            </a:r>
            <a:endParaRPr lang="en-US" sz="1800" dirty="0"/>
          </a:p>
        </p:txBody>
      </p:sp>
      <p:sp>
        <p:nvSpPr>
          <p:cNvPr id="52" name="Text 48">
            <a:extLst>
              <a:ext uri="{FF2B5EF4-FFF2-40B4-BE49-F238E27FC236}">
                <a16:creationId xmlns:a16="http://schemas.microsoft.com/office/drawing/2014/main" id="{1749158E-F019-72BD-46F2-570D316EFD8D}"/>
              </a:ext>
            </a:extLst>
          </p:cNvPr>
          <p:cNvSpPr txBox="1"/>
          <p:nvPr/>
        </p:nvSpPr>
        <p:spPr>
          <a:xfrm>
            <a:off x="6562649" y="3572734"/>
            <a:ext cx="238658" cy="162763"/>
          </a:xfrm>
          <a:prstGeom prst="rect">
            <a:avLst/>
          </a:prstGeom>
          <a:noFill/>
          <a:ln/>
        </p:spPr>
        <p:txBody>
          <a:bodyPr wrap="square" lIns="0" tIns="0" rIns="0" bIns="0" rtlCol="0" anchor="ctr"/>
          <a:lstStyle/>
          <a:p>
            <a:pPr marL="0" indent="0" algn="l">
              <a:buNone/>
            </a:pPr>
            <a:r>
              <a:rPr lang="en-US" sz="900" b="1" dirty="0">
                <a:solidFill>
                  <a:srgbClr val="FF6A39"/>
                </a:solidFill>
                <a:latin typeface="Poppins" pitchFamily="34" charset="0"/>
                <a:ea typeface="Poppins" pitchFamily="34" charset="-122"/>
                <a:cs typeface="Poppins" pitchFamily="34" charset="-120"/>
              </a:rPr>
              <a:t>H2</a:t>
            </a:r>
            <a:endParaRPr lang="en-US" sz="900" dirty="0"/>
          </a:p>
        </p:txBody>
      </p:sp>
      <p:sp>
        <p:nvSpPr>
          <p:cNvPr id="53" name="Text 49">
            <a:extLst>
              <a:ext uri="{FF2B5EF4-FFF2-40B4-BE49-F238E27FC236}">
                <a16:creationId xmlns:a16="http://schemas.microsoft.com/office/drawing/2014/main" id="{62D9A20E-D93A-658D-7C07-D30C484D017A}"/>
              </a:ext>
            </a:extLst>
          </p:cNvPr>
          <p:cNvSpPr txBox="1"/>
          <p:nvPr/>
        </p:nvSpPr>
        <p:spPr>
          <a:xfrm>
            <a:off x="6825996" y="3572734"/>
            <a:ext cx="553212"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24-30pt</a:t>
            </a:r>
            <a:endParaRPr lang="en-US" sz="900" dirty="0"/>
          </a:p>
        </p:txBody>
      </p:sp>
      <p:sp>
        <p:nvSpPr>
          <p:cNvPr id="54" name="Text 50">
            <a:extLst>
              <a:ext uri="{FF2B5EF4-FFF2-40B4-BE49-F238E27FC236}">
                <a16:creationId xmlns:a16="http://schemas.microsoft.com/office/drawing/2014/main" id="{794D3F29-DCAC-7ED9-8762-A5930D7F9A15}"/>
              </a:ext>
            </a:extLst>
          </p:cNvPr>
          <p:cNvSpPr txBox="1"/>
          <p:nvPr/>
        </p:nvSpPr>
        <p:spPr>
          <a:xfrm>
            <a:off x="7398410" y="3572734"/>
            <a:ext cx="619963"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SemiBold</a:t>
            </a:r>
            <a:endParaRPr lang="en-US" sz="900" dirty="0"/>
          </a:p>
        </p:txBody>
      </p:sp>
      <p:sp>
        <p:nvSpPr>
          <p:cNvPr id="55" name="Text 51">
            <a:extLst>
              <a:ext uri="{FF2B5EF4-FFF2-40B4-BE49-F238E27FC236}">
                <a16:creationId xmlns:a16="http://schemas.microsoft.com/office/drawing/2014/main" id="{44A9B2F8-55AE-4F15-B909-5C7EF654438B}"/>
              </a:ext>
            </a:extLst>
          </p:cNvPr>
          <p:cNvSpPr txBox="1"/>
          <p:nvPr/>
        </p:nvSpPr>
        <p:spPr>
          <a:xfrm>
            <a:off x="8045806" y="3572734"/>
            <a:ext cx="1286561"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Use for section starts</a:t>
            </a:r>
            <a:endParaRPr lang="en-US" sz="900" dirty="0"/>
          </a:p>
        </p:txBody>
      </p:sp>
      <p:sp>
        <p:nvSpPr>
          <p:cNvPr id="56" name="Text 52">
            <a:extLst>
              <a:ext uri="{FF2B5EF4-FFF2-40B4-BE49-F238E27FC236}">
                <a16:creationId xmlns:a16="http://schemas.microsoft.com/office/drawing/2014/main" id="{0C821018-E02D-1F6F-B225-163C600FBE68}"/>
              </a:ext>
            </a:extLst>
          </p:cNvPr>
          <p:cNvSpPr txBox="1"/>
          <p:nvPr/>
        </p:nvSpPr>
        <p:spPr>
          <a:xfrm>
            <a:off x="6562649" y="3982559"/>
            <a:ext cx="4405579" cy="409651"/>
          </a:xfrm>
          <a:prstGeom prst="rect">
            <a:avLst/>
          </a:prstGeom>
          <a:noFill/>
          <a:ln/>
        </p:spPr>
        <p:txBody>
          <a:bodyPr wrap="square" lIns="0" tIns="0" rIns="0" bIns="0" rtlCol="0" anchor="ctr"/>
          <a:lstStyle/>
          <a:p>
            <a:pPr marL="0" indent="0" algn="l">
              <a:buNone/>
            </a:pPr>
            <a:r>
              <a:rPr lang="en-US" sz="1000" dirty="0">
                <a:solidFill>
                  <a:srgbClr val="374151"/>
                </a:solidFill>
                <a:latin typeface="Poppins" pitchFamily="34" charset="0"/>
                <a:ea typeface="Poppins" pitchFamily="34" charset="-122"/>
                <a:cs typeface="Poppins" pitchFamily="34" charset="-120"/>
              </a:rPr>
              <a:t>Standard body copy for brochures, letters, and reports should be legible and well-spaced. Avoid tight leading.</a:t>
            </a:r>
            <a:endParaRPr lang="en-US" sz="1000" dirty="0"/>
          </a:p>
        </p:txBody>
      </p:sp>
      <p:sp>
        <p:nvSpPr>
          <p:cNvPr id="57" name="Text 53">
            <a:extLst>
              <a:ext uri="{FF2B5EF4-FFF2-40B4-BE49-F238E27FC236}">
                <a16:creationId xmlns:a16="http://schemas.microsoft.com/office/drawing/2014/main" id="{018B6E61-8F2A-9EF8-B781-7C346611831B}"/>
              </a:ext>
            </a:extLst>
          </p:cNvPr>
          <p:cNvSpPr txBox="1"/>
          <p:nvPr/>
        </p:nvSpPr>
        <p:spPr>
          <a:xfrm>
            <a:off x="6562649" y="4473592"/>
            <a:ext cx="391363" cy="162763"/>
          </a:xfrm>
          <a:prstGeom prst="rect">
            <a:avLst/>
          </a:prstGeom>
          <a:noFill/>
          <a:ln/>
        </p:spPr>
        <p:txBody>
          <a:bodyPr wrap="square" lIns="0" tIns="0" rIns="0" bIns="0" rtlCol="0" anchor="ctr"/>
          <a:lstStyle/>
          <a:p>
            <a:pPr marL="0" indent="0" algn="l">
              <a:buNone/>
            </a:pPr>
            <a:r>
              <a:rPr lang="en-US" sz="900" b="1" dirty="0">
                <a:solidFill>
                  <a:srgbClr val="4B5563"/>
                </a:solidFill>
                <a:latin typeface="Poppins" pitchFamily="34" charset="0"/>
                <a:ea typeface="Poppins" pitchFamily="34" charset="-122"/>
                <a:cs typeface="Poppins" pitchFamily="34" charset="-120"/>
              </a:rPr>
              <a:t>Body</a:t>
            </a:r>
            <a:endParaRPr lang="en-US" sz="900" dirty="0"/>
          </a:p>
        </p:txBody>
      </p:sp>
      <p:sp>
        <p:nvSpPr>
          <p:cNvPr id="58" name="Text 54">
            <a:extLst>
              <a:ext uri="{FF2B5EF4-FFF2-40B4-BE49-F238E27FC236}">
                <a16:creationId xmlns:a16="http://schemas.microsoft.com/office/drawing/2014/main" id="{DA762D4A-0D80-1E49-4627-D30077C558FF}"/>
              </a:ext>
            </a:extLst>
          </p:cNvPr>
          <p:cNvSpPr txBox="1"/>
          <p:nvPr/>
        </p:nvSpPr>
        <p:spPr>
          <a:xfrm>
            <a:off x="6975043" y="4473592"/>
            <a:ext cx="486461"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10-12pt</a:t>
            </a:r>
            <a:endParaRPr lang="en-US" sz="900" dirty="0"/>
          </a:p>
        </p:txBody>
      </p:sp>
      <p:sp>
        <p:nvSpPr>
          <p:cNvPr id="59" name="Text 55">
            <a:extLst>
              <a:ext uri="{FF2B5EF4-FFF2-40B4-BE49-F238E27FC236}">
                <a16:creationId xmlns:a16="http://schemas.microsoft.com/office/drawing/2014/main" id="{43D13C3A-CC71-3B4A-FD90-EFF9056FC7E7}"/>
              </a:ext>
            </a:extLst>
          </p:cNvPr>
          <p:cNvSpPr txBox="1"/>
          <p:nvPr/>
        </p:nvSpPr>
        <p:spPr>
          <a:xfrm>
            <a:off x="7481621" y="4473592"/>
            <a:ext cx="534010"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Regular</a:t>
            </a:r>
            <a:endParaRPr lang="en-US" sz="900" dirty="0"/>
          </a:p>
        </p:txBody>
      </p:sp>
      <p:sp>
        <p:nvSpPr>
          <p:cNvPr id="60" name="Text 56">
            <a:extLst>
              <a:ext uri="{FF2B5EF4-FFF2-40B4-BE49-F238E27FC236}">
                <a16:creationId xmlns:a16="http://schemas.microsoft.com/office/drawing/2014/main" id="{489E95A4-6C04-1B8C-02DF-A20A919061BC}"/>
              </a:ext>
            </a:extLst>
          </p:cNvPr>
          <p:cNvSpPr txBox="1"/>
          <p:nvPr/>
        </p:nvSpPr>
        <p:spPr>
          <a:xfrm>
            <a:off x="8034833" y="4473592"/>
            <a:ext cx="924458"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Leading: 1.4-1.6</a:t>
            </a:r>
            <a:endParaRPr lang="en-US" sz="900" dirty="0"/>
          </a:p>
        </p:txBody>
      </p:sp>
      <p:sp>
        <p:nvSpPr>
          <p:cNvPr id="61" name="Shape 57">
            <a:extLst>
              <a:ext uri="{FF2B5EF4-FFF2-40B4-BE49-F238E27FC236}">
                <a16:creationId xmlns:a16="http://schemas.microsoft.com/office/drawing/2014/main" id="{6F95879A-50E3-F7FF-29ED-61F6753DE99C}"/>
              </a:ext>
            </a:extLst>
          </p:cNvPr>
          <p:cNvSpPr/>
          <p:nvPr/>
        </p:nvSpPr>
        <p:spPr>
          <a:xfrm>
            <a:off x="6248095" y="4924268"/>
            <a:ext cx="5333695" cy="1648490"/>
          </a:xfrm>
          <a:prstGeom prst="roundRect">
            <a:avLst>
              <a:gd name="adj" fmla="val 4734"/>
            </a:avLst>
          </a:prstGeom>
          <a:solidFill>
            <a:srgbClr val="111827"/>
          </a:solidFill>
          <a:ln/>
        </p:spPr>
        <p:txBody>
          <a:bodyPr/>
          <a:lstStyle/>
          <a:p>
            <a:endParaRPr lang="en-US" dirty="0"/>
          </a:p>
        </p:txBody>
      </p:sp>
      <p:sp>
        <p:nvSpPr>
          <p:cNvPr id="62" name="Text 59">
            <a:extLst>
              <a:ext uri="{FF2B5EF4-FFF2-40B4-BE49-F238E27FC236}">
                <a16:creationId xmlns:a16="http://schemas.microsoft.com/office/drawing/2014/main" id="{4DBFAAA1-0781-2C30-F9BA-42DDDB9E57FA}"/>
              </a:ext>
            </a:extLst>
          </p:cNvPr>
          <p:cNvSpPr txBox="1"/>
          <p:nvPr/>
        </p:nvSpPr>
        <p:spPr>
          <a:xfrm>
            <a:off x="6476695" y="5088543"/>
            <a:ext cx="1452982" cy="191110"/>
          </a:xfrm>
          <a:prstGeom prst="rect">
            <a:avLst/>
          </a:prstGeom>
          <a:noFill/>
          <a:ln/>
        </p:spPr>
        <p:txBody>
          <a:bodyPr wrap="square" lIns="0" tIns="0" rIns="0" bIns="0" rtlCol="0" anchor="ctr"/>
          <a:lstStyle/>
          <a:p>
            <a:pPr marL="0" indent="0" algn="l">
              <a:buNone/>
            </a:pPr>
            <a:r>
              <a:rPr lang="en-US" sz="1000" b="1" dirty="0">
                <a:solidFill>
                  <a:srgbClr val="2D80F9"/>
                </a:solidFill>
                <a:latin typeface="Poppins" pitchFamily="34" charset="0"/>
                <a:ea typeface="Poppins" pitchFamily="34" charset="-122"/>
                <a:cs typeface="Poppins" pitchFamily="34" charset="-120"/>
              </a:rPr>
              <a:t>CORE PRINCIPLES</a:t>
            </a:r>
            <a:endParaRPr lang="en-US" sz="1000" dirty="0"/>
          </a:p>
        </p:txBody>
      </p:sp>
      <p:sp>
        <p:nvSpPr>
          <p:cNvPr id="63" name="Text 60">
            <a:extLst>
              <a:ext uri="{FF2B5EF4-FFF2-40B4-BE49-F238E27FC236}">
                <a16:creationId xmlns:a16="http://schemas.microsoft.com/office/drawing/2014/main" id="{49AF2ED7-20D2-1CD3-BAC6-48BBCE886485}"/>
              </a:ext>
            </a:extLst>
          </p:cNvPr>
          <p:cNvSpPr txBox="1"/>
          <p:nvPr/>
        </p:nvSpPr>
        <p:spPr>
          <a:xfrm>
            <a:off x="6476695" y="5430563"/>
            <a:ext cx="4977079" cy="381305"/>
          </a:xfrm>
          <a:prstGeom prst="rect">
            <a:avLst/>
          </a:prstGeom>
          <a:noFill/>
          <a:ln/>
        </p:spPr>
        <p:txBody>
          <a:bodyPr wrap="square" lIns="0" tIns="0" rIns="0" bIns="0" rtlCol="0" anchor="ctr"/>
          <a:lstStyle/>
          <a:p>
            <a:pPr marL="0" indent="0" algn="l">
              <a:buNone/>
            </a:pPr>
            <a:r>
              <a:rPr lang="en-US" sz="1000" dirty="0">
                <a:solidFill>
                  <a:srgbClr val="D1D5DB"/>
                </a:solidFill>
                <a:latin typeface="Poppins" pitchFamily="34" charset="0"/>
                <a:ea typeface="Poppins" pitchFamily="34" charset="-122"/>
                <a:cs typeface="Poppins" pitchFamily="34" charset="-120"/>
              </a:rPr>
              <a:t>Left Alignment: Always left-align body text for better readability. Avoid justified text.</a:t>
            </a:r>
            <a:endParaRPr lang="en-US" sz="1000" dirty="0"/>
          </a:p>
        </p:txBody>
      </p:sp>
      <p:sp>
        <p:nvSpPr>
          <p:cNvPr id="64" name="Text 61">
            <a:extLst>
              <a:ext uri="{FF2B5EF4-FFF2-40B4-BE49-F238E27FC236}">
                <a16:creationId xmlns:a16="http://schemas.microsoft.com/office/drawing/2014/main" id="{F0FBFB1D-3B0D-D93B-A414-4A5781D46B01}"/>
              </a:ext>
            </a:extLst>
          </p:cNvPr>
          <p:cNvSpPr txBox="1"/>
          <p:nvPr/>
        </p:nvSpPr>
        <p:spPr>
          <a:xfrm>
            <a:off x="6476695" y="5832476"/>
            <a:ext cx="4977079" cy="381305"/>
          </a:xfrm>
          <a:prstGeom prst="rect">
            <a:avLst/>
          </a:prstGeom>
          <a:noFill/>
          <a:ln/>
        </p:spPr>
        <p:txBody>
          <a:bodyPr wrap="square" lIns="0" tIns="0" rIns="0" bIns="0" rtlCol="0" anchor="ctr"/>
          <a:lstStyle/>
          <a:p>
            <a:pPr marL="0" indent="0" algn="l">
              <a:buNone/>
            </a:pPr>
            <a:r>
              <a:rPr lang="en-US" sz="1000" dirty="0">
                <a:solidFill>
                  <a:srgbClr val="D1D5DB"/>
                </a:solidFill>
                <a:latin typeface="Poppins" pitchFamily="34" charset="0"/>
                <a:ea typeface="Poppins" pitchFamily="34" charset="-122"/>
                <a:cs typeface="Poppins" pitchFamily="34" charset="-120"/>
              </a:rPr>
              <a:t>Sentence Case: Use sentence case for UI labels and subheads. Avoid ALL CAPS for long text.</a:t>
            </a:r>
            <a:endParaRPr lang="en-US" sz="1000" dirty="0"/>
          </a:p>
        </p:txBody>
      </p:sp>
      <p:sp>
        <p:nvSpPr>
          <p:cNvPr id="65" name="Text 62">
            <a:extLst>
              <a:ext uri="{FF2B5EF4-FFF2-40B4-BE49-F238E27FC236}">
                <a16:creationId xmlns:a16="http://schemas.microsoft.com/office/drawing/2014/main" id="{4568524C-8B75-7A88-CE18-00B58ABAA3F9}"/>
              </a:ext>
            </a:extLst>
          </p:cNvPr>
          <p:cNvSpPr txBox="1"/>
          <p:nvPr/>
        </p:nvSpPr>
        <p:spPr>
          <a:xfrm>
            <a:off x="6476695" y="6277652"/>
            <a:ext cx="4120286" cy="191110"/>
          </a:xfrm>
          <a:prstGeom prst="rect">
            <a:avLst/>
          </a:prstGeom>
          <a:noFill/>
          <a:ln/>
        </p:spPr>
        <p:txBody>
          <a:bodyPr wrap="square" lIns="0" tIns="0" rIns="0" bIns="0" rtlCol="0" anchor="ctr"/>
          <a:lstStyle/>
          <a:p>
            <a:pPr marL="0" indent="0" algn="l">
              <a:buNone/>
            </a:pPr>
            <a:r>
              <a:rPr lang="en-US" sz="1000" dirty="0">
                <a:solidFill>
                  <a:srgbClr val="D1D5DB"/>
                </a:solidFill>
                <a:latin typeface="Poppins" pitchFamily="34" charset="0"/>
                <a:ea typeface="Poppins" pitchFamily="34" charset="-122"/>
                <a:cs typeface="Poppins" pitchFamily="34" charset="-120"/>
              </a:rPr>
              <a:t>Contrast: Ensure text meets WCAG AA standards (4.5:1 ratio).</a:t>
            </a:r>
            <a:endParaRPr lang="en-US" sz="1000" dirty="0"/>
          </a:p>
        </p:txBody>
      </p:sp>
      <p:sp>
        <p:nvSpPr>
          <p:cNvPr id="66" name="Shape 3">
            <a:extLst>
              <a:ext uri="{FF2B5EF4-FFF2-40B4-BE49-F238E27FC236}">
                <a16:creationId xmlns:a16="http://schemas.microsoft.com/office/drawing/2014/main" id="{F90211DA-0BC2-54E2-A56A-86E5E5ED7F49}"/>
              </a:ext>
            </a:extLst>
          </p:cNvPr>
          <p:cNvSpPr/>
          <p:nvPr/>
        </p:nvSpPr>
        <p:spPr>
          <a:xfrm>
            <a:off x="620415" y="461772"/>
            <a:ext cx="875995" cy="228600"/>
          </a:xfrm>
          <a:prstGeom prst="roundRect">
            <a:avLst>
              <a:gd name="adj" fmla="val 50000"/>
            </a:avLst>
          </a:prstGeom>
          <a:solidFill>
            <a:srgbClr val="111827"/>
          </a:solidFill>
          <a:ln/>
        </p:spPr>
        <p:txBody>
          <a:bodyPr/>
          <a:lstStyle/>
          <a:p>
            <a:endParaRPr lang="en-US" dirty="0"/>
          </a:p>
        </p:txBody>
      </p:sp>
      <p:sp>
        <p:nvSpPr>
          <p:cNvPr id="67" name="Text 4">
            <a:extLst>
              <a:ext uri="{FF2B5EF4-FFF2-40B4-BE49-F238E27FC236}">
                <a16:creationId xmlns:a16="http://schemas.microsoft.com/office/drawing/2014/main" id="{12C92F54-CC94-1733-588B-9F123EC1A671}"/>
              </a:ext>
            </a:extLst>
          </p:cNvPr>
          <p:cNvSpPr txBox="1"/>
          <p:nvPr/>
        </p:nvSpPr>
        <p:spPr>
          <a:xfrm>
            <a:off x="681222" y="473888"/>
            <a:ext cx="754381" cy="204368"/>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03</a:t>
            </a:r>
            <a:endParaRPr lang="en-US" sz="900" dirty="0"/>
          </a:p>
        </p:txBody>
      </p:sp>
    </p:spTree>
    <p:extLst>
      <p:ext uri="{BB962C8B-B14F-4D97-AF65-F5344CB8AC3E}">
        <p14:creationId xmlns:p14="http://schemas.microsoft.com/office/powerpoint/2010/main" val="31807995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a:extLst>
            <a:ext uri="{FF2B5EF4-FFF2-40B4-BE49-F238E27FC236}">
              <a16:creationId xmlns:a16="http://schemas.microsoft.com/office/drawing/2014/main" id="{6FCF9426-35F8-F847-98BE-DEFAE492BE0F}"/>
            </a:ext>
          </a:extLst>
        </p:cNvPr>
        <p:cNvGrpSpPr/>
        <p:nvPr/>
      </p:nvGrpSpPr>
      <p:grpSpPr>
        <a:xfrm>
          <a:off x="0" y="0"/>
          <a:ext cx="0" cy="0"/>
          <a:chOff x="0" y="0"/>
          <a:chExt cx="0" cy="0"/>
        </a:xfrm>
      </p:grpSpPr>
      <p:sp>
        <p:nvSpPr>
          <p:cNvPr id="4" name="Shape 6">
            <a:extLst>
              <a:ext uri="{FF2B5EF4-FFF2-40B4-BE49-F238E27FC236}">
                <a16:creationId xmlns:a16="http://schemas.microsoft.com/office/drawing/2014/main" id="{EEB1E079-F12F-DF0B-7FF6-C8F3A4763D11}"/>
              </a:ext>
            </a:extLst>
          </p:cNvPr>
          <p:cNvSpPr/>
          <p:nvPr/>
        </p:nvSpPr>
        <p:spPr>
          <a:xfrm>
            <a:off x="5132527" y="1410005"/>
            <a:ext cx="457200" cy="9144"/>
          </a:xfrm>
          <a:prstGeom prst="rect">
            <a:avLst/>
          </a:prstGeom>
          <a:solidFill>
            <a:srgbClr val="4B5563"/>
          </a:solidFill>
          <a:ln/>
        </p:spPr>
        <p:txBody>
          <a:bodyPr/>
          <a:lstStyle/>
          <a:p>
            <a:endParaRPr lang="en-US" dirty="0"/>
          </a:p>
        </p:txBody>
      </p:sp>
      <p:sp>
        <p:nvSpPr>
          <p:cNvPr id="5" name="Shape 7">
            <a:extLst>
              <a:ext uri="{FF2B5EF4-FFF2-40B4-BE49-F238E27FC236}">
                <a16:creationId xmlns:a16="http://schemas.microsoft.com/office/drawing/2014/main" id="{79D4BFD5-AAF4-EE97-7F74-F63D97DA965F}"/>
              </a:ext>
            </a:extLst>
          </p:cNvPr>
          <p:cNvSpPr/>
          <p:nvPr/>
        </p:nvSpPr>
        <p:spPr>
          <a:xfrm>
            <a:off x="6602882" y="1410005"/>
            <a:ext cx="457200" cy="9144"/>
          </a:xfrm>
          <a:prstGeom prst="rect">
            <a:avLst/>
          </a:prstGeom>
          <a:solidFill>
            <a:srgbClr val="4B5563"/>
          </a:solidFill>
          <a:ln/>
        </p:spPr>
        <p:txBody>
          <a:bodyPr/>
          <a:lstStyle/>
          <a:p>
            <a:endParaRPr lang="en-US" dirty="0"/>
          </a:p>
        </p:txBody>
      </p:sp>
      <p:sp>
        <p:nvSpPr>
          <p:cNvPr id="6" name="Shape 8">
            <a:extLst>
              <a:ext uri="{FF2B5EF4-FFF2-40B4-BE49-F238E27FC236}">
                <a16:creationId xmlns:a16="http://schemas.microsoft.com/office/drawing/2014/main" id="{BF84176C-DF23-F661-EF5C-AC633B6F0BCA}"/>
              </a:ext>
            </a:extLst>
          </p:cNvPr>
          <p:cNvSpPr/>
          <p:nvPr/>
        </p:nvSpPr>
        <p:spPr>
          <a:xfrm>
            <a:off x="5639105" y="2728570"/>
            <a:ext cx="914400" cy="75895"/>
          </a:xfrm>
          <a:prstGeom prst="roundRect">
            <a:avLst>
              <a:gd name="adj" fmla="val 1204822"/>
            </a:avLst>
          </a:prstGeom>
          <a:solidFill>
            <a:srgbClr val="2D80F9"/>
          </a:solidFill>
          <a:ln/>
        </p:spPr>
        <p:txBody>
          <a:bodyPr/>
          <a:lstStyle/>
          <a:p>
            <a:endParaRPr lang="en-US" dirty="0"/>
          </a:p>
        </p:txBody>
      </p:sp>
      <p:sp>
        <p:nvSpPr>
          <p:cNvPr id="7" name="Shape 9">
            <a:extLst>
              <a:ext uri="{FF2B5EF4-FFF2-40B4-BE49-F238E27FC236}">
                <a16:creationId xmlns:a16="http://schemas.microsoft.com/office/drawing/2014/main" id="{50D4FF89-A00B-8F14-67AC-61FFC7C993FE}"/>
              </a:ext>
            </a:extLst>
          </p:cNvPr>
          <p:cNvSpPr/>
          <p:nvPr/>
        </p:nvSpPr>
        <p:spPr>
          <a:xfrm>
            <a:off x="4934102" y="4015130"/>
            <a:ext cx="571500" cy="571500"/>
          </a:xfrm>
          <a:prstGeom prst="ellipse">
            <a:avLst/>
          </a:prstGeom>
          <a:solidFill>
            <a:srgbClr val="2D80F9"/>
          </a:solidFill>
          <a:ln w="25400">
            <a:solidFill>
              <a:srgbClr val="FFFFFF">
                <a:alpha val="10000"/>
              </a:srgbClr>
            </a:solidFill>
            <a:prstDash val="solid"/>
          </a:ln>
          <a:effectLst>
            <a:outerShdw blurRad="63500" dist="38100" dir="5400000" algn="bl" rotWithShape="0">
              <a:srgbClr val="000000">
                <a:alpha val="30000"/>
              </a:srgbClr>
            </a:outerShdw>
          </a:effectLst>
        </p:spPr>
        <p:txBody>
          <a:bodyPr/>
          <a:lstStyle/>
          <a:p>
            <a:endParaRPr lang="en-US" dirty="0"/>
          </a:p>
        </p:txBody>
      </p:sp>
      <p:sp>
        <p:nvSpPr>
          <p:cNvPr id="8" name="Shape 10">
            <a:extLst>
              <a:ext uri="{FF2B5EF4-FFF2-40B4-BE49-F238E27FC236}">
                <a16:creationId xmlns:a16="http://schemas.microsoft.com/office/drawing/2014/main" id="{92ADA590-535A-394A-620C-F35F3F82054D}"/>
              </a:ext>
            </a:extLst>
          </p:cNvPr>
          <p:cNvSpPr/>
          <p:nvPr/>
        </p:nvSpPr>
        <p:spPr>
          <a:xfrm>
            <a:off x="5810098" y="4015130"/>
            <a:ext cx="571500" cy="571500"/>
          </a:xfrm>
          <a:prstGeom prst="ellipse">
            <a:avLst/>
          </a:prstGeom>
          <a:solidFill>
            <a:srgbClr val="000000"/>
          </a:solidFill>
          <a:ln w="25400">
            <a:solidFill>
              <a:srgbClr val="FFFFFF">
                <a:alpha val="10000"/>
              </a:srgbClr>
            </a:solidFill>
            <a:prstDash val="solid"/>
          </a:ln>
          <a:effectLst>
            <a:outerShdw blurRad="63500" dist="38100" dir="5400000" algn="bl" rotWithShape="0">
              <a:srgbClr val="000000">
                <a:alpha val="30000"/>
              </a:srgbClr>
            </a:outerShdw>
          </a:effectLst>
        </p:spPr>
        <p:txBody>
          <a:bodyPr/>
          <a:lstStyle/>
          <a:p>
            <a:endParaRPr lang="en-US" dirty="0"/>
          </a:p>
        </p:txBody>
      </p:sp>
      <p:sp>
        <p:nvSpPr>
          <p:cNvPr id="9" name="Shape 11">
            <a:extLst>
              <a:ext uri="{FF2B5EF4-FFF2-40B4-BE49-F238E27FC236}">
                <a16:creationId xmlns:a16="http://schemas.microsoft.com/office/drawing/2014/main" id="{ADB1D7BF-4851-4C0E-3541-33FCF8C0F202}"/>
              </a:ext>
            </a:extLst>
          </p:cNvPr>
          <p:cNvSpPr/>
          <p:nvPr/>
        </p:nvSpPr>
        <p:spPr>
          <a:xfrm>
            <a:off x="6687007" y="4015130"/>
            <a:ext cx="571500" cy="571500"/>
          </a:xfrm>
          <a:prstGeom prst="ellipse">
            <a:avLst/>
          </a:prstGeom>
          <a:solidFill>
            <a:srgbClr val="FF6A39"/>
          </a:solidFill>
          <a:ln w="25400">
            <a:solidFill>
              <a:srgbClr val="FFFFFF">
                <a:alpha val="10000"/>
              </a:srgbClr>
            </a:solidFill>
            <a:prstDash val="solid"/>
          </a:ln>
          <a:effectLst>
            <a:outerShdw blurRad="63500" dist="38100" dir="5400000" algn="bl" rotWithShape="0">
              <a:srgbClr val="000000">
                <a:alpha val="30000"/>
              </a:srgbClr>
            </a:outerShdw>
          </a:effectLst>
        </p:spPr>
        <p:txBody>
          <a:bodyPr/>
          <a:lstStyle/>
          <a:p>
            <a:endParaRPr lang="en-US" dirty="0"/>
          </a:p>
        </p:txBody>
      </p:sp>
      <p:sp>
        <p:nvSpPr>
          <p:cNvPr id="10" name="Text 12">
            <a:extLst>
              <a:ext uri="{FF2B5EF4-FFF2-40B4-BE49-F238E27FC236}">
                <a16:creationId xmlns:a16="http://schemas.microsoft.com/office/drawing/2014/main" id="{7E130E65-2D7D-66E2-7546-EFB23A5E33BD}"/>
              </a:ext>
            </a:extLst>
          </p:cNvPr>
          <p:cNvSpPr txBox="1"/>
          <p:nvPr/>
        </p:nvSpPr>
        <p:spPr>
          <a:xfrm>
            <a:off x="5704027" y="1319479"/>
            <a:ext cx="890626" cy="191110"/>
          </a:xfrm>
          <a:prstGeom prst="rect">
            <a:avLst/>
          </a:prstGeom>
          <a:noFill/>
          <a:ln/>
        </p:spPr>
        <p:txBody>
          <a:bodyPr wrap="square" lIns="0" tIns="0" rIns="0" bIns="0" rtlCol="0" anchor="ctr"/>
          <a:lstStyle/>
          <a:p>
            <a:pPr marL="0" indent="0" algn="ctr">
              <a:buNone/>
            </a:pPr>
            <a:r>
              <a:rPr lang="en-US" sz="1000" b="1" dirty="0">
                <a:solidFill>
                  <a:srgbClr val="2D80F9"/>
                </a:solidFill>
                <a:latin typeface="Poppins" pitchFamily="34" charset="0"/>
                <a:ea typeface="Poppins" pitchFamily="34" charset="-122"/>
                <a:cs typeface="Poppins" pitchFamily="34" charset="-120"/>
              </a:rPr>
              <a:t>SECTION 04</a:t>
            </a:r>
            <a:endParaRPr lang="en-US" sz="1000" dirty="0"/>
          </a:p>
        </p:txBody>
      </p:sp>
      <p:sp>
        <p:nvSpPr>
          <p:cNvPr id="11" name="Text 13">
            <a:extLst>
              <a:ext uri="{FF2B5EF4-FFF2-40B4-BE49-F238E27FC236}">
                <a16:creationId xmlns:a16="http://schemas.microsoft.com/office/drawing/2014/main" id="{36CF8C27-14F9-CB08-2CC2-A76D8676558E}"/>
              </a:ext>
            </a:extLst>
          </p:cNvPr>
          <p:cNvSpPr txBox="1"/>
          <p:nvPr/>
        </p:nvSpPr>
        <p:spPr>
          <a:xfrm>
            <a:off x="3940150" y="1595628"/>
            <a:ext cx="4829861" cy="962863"/>
          </a:xfrm>
          <a:prstGeom prst="rect">
            <a:avLst/>
          </a:prstGeom>
          <a:noFill/>
          <a:ln/>
        </p:spPr>
        <p:txBody>
          <a:bodyPr wrap="square" lIns="0" tIns="0" rIns="0" bIns="0" rtlCol="0" anchor="ctr"/>
          <a:lstStyle/>
          <a:p>
            <a:pPr marL="0" indent="0" algn="ctr">
              <a:buNone/>
            </a:pPr>
            <a:r>
              <a:rPr lang="en-US" sz="5400" b="1" dirty="0">
                <a:solidFill>
                  <a:srgbClr val="FFFFFF"/>
                </a:solidFill>
                <a:latin typeface="Poppins" pitchFamily="34" charset="0"/>
                <a:ea typeface="Poppins" pitchFamily="34" charset="-122"/>
                <a:cs typeface="Poppins" pitchFamily="34" charset="-120"/>
              </a:rPr>
              <a:t>Color Palette</a:t>
            </a:r>
            <a:endParaRPr lang="en-US" sz="5400" dirty="0"/>
          </a:p>
        </p:txBody>
      </p:sp>
      <p:sp>
        <p:nvSpPr>
          <p:cNvPr id="12" name="Text 14">
            <a:extLst>
              <a:ext uri="{FF2B5EF4-FFF2-40B4-BE49-F238E27FC236}">
                <a16:creationId xmlns:a16="http://schemas.microsoft.com/office/drawing/2014/main" id="{827F737E-C0DC-64F8-909B-AA22D8A9CEC0}"/>
              </a:ext>
            </a:extLst>
          </p:cNvPr>
          <p:cNvSpPr txBox="1"/>
          <p:nvPr/>
        </p:nvSpPr>
        <p:spPr>
          <a:xfrm>
            <a:off x="2433218" y="3215030"/>
            <a:ext cx="7506310" cy="314554"/>
          </a:xfrm>
          <a:prstGeom prst="rect">
            <a:avLst/>
          </a:prstGeom>
          <a:noFill/>
          <a:ln/>
        </p:spPr>
        <p:txBody>
          <a:bodyPr wrap="square" lIns="0" tIns="0" rIns="0" bIns="0" rtlCol="0" anchor="ctr"/>
          <a:lstStyle/>
          <a:p>
            <a:pPr marL="0" indent="0" algn="ctr">
              <a:buNone/>
            </a:pPr>
            <a:r>
              <a:rPr lang="en-US" sz="1800" dirty="0">
                <a:solidFill>
                  <a:srgbClr val="E5E7EB"/>
                </a:solidFill>
                <a:latin typeface="Poppins" pitchFamily="34" charset="0"/>
                <a:ea typeface="Poppins" pitchFamily="34" charset="-122"/>
                <a:cs typeface="Poppins" pitchFamily="34" charset="-120"/>
              </a:rPr>
              <a:t>Primary palette anchored by Mashaal Blue for brand recognition.</a:t>
            </a:r>
            <a:endParaRPr lang="en-US" sz="1800" dirty="0"/>
          </a:p>
        </p:txBody>
      </p:sp>
      <p:sp>
        <p:nvSpPr>
          <p:cNvPr id="13" name="Text 15">
            <a:extLst>
              <a:ext uri="{FF2B5EF4-FFF2-40B4-BE49-F238E27FC236}">
                <a16:creationId xmlns:a16="http://schemas.microsoft.com/office/drawing/2014/main" id="{BB4EF595-CDC7-5A2A-4EEE-2F91A98FBD26}"/>
              </a:ext>
            </a:extLst>
          </p:cNvPr>
          <p:cNvSpPr txBox="1"/>
          <p:nvPr/>
        </p:nvSpPr>
        <p:spPr>
          <a:xfrm>
            <a:off x="4941418" y="4690872"/>
            <a:ext cx="648310" cy="162763"/>
          </a:xfrm>
          <a:prstGeom prst="rect">
            <a:avLst/>
          </a:prstGeom>
          <a:noFill/>
          <a:ln/>
        </p:spPr>
        <p:txBody>
          <a:bodyPr wrap="square" lIns="0" tIns="0" rIns="0" bIns="0" rtlCol="0" anchor="ctr"/>
          <a:lstStyle/>
          <a:p>
            <a:pPr marL="0" indent="0" algn="ctr">
              <a:buNone/>
            </a:pPr>
            <a:r>
              <a:rPr lang="en-US" sz="900" dirty="0">
                <a:solidFill>
                  <a:srgbClr val="2D80F9"/>
                </a:solidFill>
                <a:latin typeface="Poppins" pitchFamily="34" charset="0"/>
                <a:ea typeface="Poppins" pitchFamily="34" charset="-122"/>
                <a:cs typeface="Poppins" pitchFamily="34" charset="-120"/>
              </a:rPr>
              <a:t>PRIMARY</a:t>
            </a:r>
            <a:endParaRPr lang="en-US" sz="900" dirty="0"/>
          </a:p>
        </p:txBody>
      </p:sp>
      <p:sp>
        <p:nvSpPr>
          <p:cNvPr id="14" name="Text 16">
            <a:extLst>
              <a:ext uri="{FF2B5EF4-FFF2-40B4-BE49-F238E27FC236}">
                <a16:creationId xmlns:a16="http://schemas.microsoft.com/office/drawing/2014/main" id="{23078739-5271-C862-382E-6953C29684B0}"/>
              </a:ext>
            </a:extLst>
          </p:cNvPr>
          <p:cNvSpPr txBox="1"/>
          <p:nvPr/>
        </p:nvSpPr>
        <p:spPr>
          <a:xfrm>
            <a:off x="5890565" y="4690872"/>
            <a:ext cx="505663" cy="162763"/>
          </a:xfrm>
          <a:prstGeom prst="rect">
            <a:avLst/>
          </a:prstGeom>
          <a:noFill/>
          <a:ln/>
        </p:spPr>
        <p:txBody>
          <a:bodyPr wrap="square" lIns="0" tIns="0" rIns="0" bIns="0" rtlCol="0" anchor="ctr"/>
          <a:lstStyle/>
          <a:p>
            <a:pPr marL="0" indent="0" algn="ctr">
              <a:buNone/>
            </a:pPr>
            <a:r>
              <a:rPr lang="en-US" sz="900" dirty="0">
                <a:solidFill>
                  <a:srgbClr val="9CA3AF"/>
                </a:solidFill>
                <a:latin typeface="Poppins" pitchFamily="34" charset="0"/>
                <a:ea typeface="Poppins" pitchFamily="34" charset="-122"/>
                <a:cs typeface="Poppins" pitchFamily="34" charset="-120"/>
              </a:rPr>
              <a:t>BLACK</a:t>
            </a:r>
            <a:endParaRPr lang="en-US" sz="900" dirty="0"/>
          </a:p>
        </p:txBody>
      </p:sp>
      <p:sp>
        <p:nvSpPr>
          <p:cNvPr id="15" name="Text 17">
            <a:extLst>
              <a:ext uri="{FF2B5EF4-FFF2-40B4-BE49-F238E27FC236}">
                <a16:creationId xmlns:a16="http://schemas.microsoft.com/office/drawing/2014/main" id="{EFCEE158-C487-D0F1-8C3F-7FB1AD9748EB}"/>
              </a:ext>
            </a:extLst>
          </p:cNvPr>
          <p:cNvSpPr txBox="1"/>
          <p:nvPr/>
        </p:nvSpPr>
        <p:spPr>
          <a:xfrm>
            <a:off x="6710782" y="4690872"/>
            <a:ext cx="609905" cy="162763"/>
          </a:xfrm>
          <a:prstGeom prst="rect">
            <a:avLst/>
          </a:prstGeom>
          <a:noFill/>
          <a:ln/>
        </p:spPr>
        <p:txBody>
          <a:bodyPr wrap="square" lIns="0" tIns="0" rIns="0" bIns="0" rtlCol="0" anchor="ctr"/>
          <a:lstStyle/>
          <a:p>
            <a:pPr marL="0" indent="0" algn="ctr">
              <a:buNone/>
            </a:pPr>
            <a:r>
              <a:rPr lang="en-US" sz="900" dirty="0">
                <a:solidFill>
                  <a:srgbClr val="FF6A39"/>
                </a:solidFill>
                <a:latin typeface="Poppins" pitchFamily="34" charset="0"/>
                <a:ea typeface="Poppins" pitchFamily="34" charset="-122"/>
                <a:cs typeface="Poppins" pitchFamily="34" charset="-120"/>
              </a:rPr>
              <a:t>ACCENT</a:t>
            </a:r>
            <a:endParaRPr lang="en-US" sz="900" dirty="0"/>
          </a:p>
        </p:txBody>
      </p:sp>
      <p:sp>
        <p:nvSpPr>
          <p:cNvPr id="16" name="Text 18">
            <a:extLst>
              <a:ext uri="{FF2B5EF4-FFF2-40B4-BE49-F238E27FC236}">
                <a16:creationId xmlns:a16="http://schemas.microsoft.com/office/drawing/2014/main" id="{B4FF6C28-16C7-390B-3C13-F3B5C9875CC8}"/>
              </a:ext>
            </a:extLst>
          </p:cNvPr>
          <p:cNvSpPr txBox="1"/>
          <p:nvPr/>
        </p:nvSpPr>
        <p:spPr>
          <a:xfrm>
            <a:off x="3792017" y="5309921"/>
            <a:ext cx="4724705" cy="219456"/>
          </a:xfrm>
          <a:prstGeom prst="rect">
            <a:avLst/>
          </a:prstGeom>
          <a:noFill/>
          <a:ln/>
        </p:spPr>
        <p:txBody>
          <a:bodyPr wrap="square" lIns="0" tIns="0" rIns="0" bIns="0" rtlCol="0" anchor="ctr"/>
          <a:lstStyle/>
          <a:p>
            <a:pPr marL="0" indent="0" algn="ctr">
              <a:buNone/>
            </a:pPr>
            <a:r>
              <a:rPr lang="en-US" sz="1200" dirty="0">
                <a:solidFill>
                  <a:srgbClr val="9CA3AF"/>
                </a:solidFill>
                <a:latin typeface="Poppins" pitchFamily="34" charset="0"/>
                <a:ea typeface="Poppins" pitchFamily="34" charset="-122"/>
                <a:cs typeface="Poppins" pitchFamily="34" charset="-120"/>
              </a:rPr>
              <a:t>Dark, confident section breaks; clean white content surfaces.</a:t>
            </a:r>
            <a:endParaRPr lang="en-US" sz="1200" dirty="0"/>
          </a:p>
        </p:txBody>
      </p:sp>
      <p:sp>
        <p:nvSpPr>
          <p:cNvPr id="17" name="Text 19">
            <a:extLst>
              <a:ext uri="{FF2B5EF4-FFF2-40B4-BE49-F238E27FC236}">
                <a16:creationId xmlns:a16="http://schemas.microsoft.com/office/drawing/2014/main" id="{7EC37654-7172-466C-448C-D03C8F5E151B}"/>
              </a:ext>
            </a:extLst>
          </p:cNvPr>
          <p:cNvSpPr txBox="1"/>
          <p:nvPr/>
        </p:nvSpPr>
        <p:spPr>
          <a:xfrm>
            <a:off x="5333695" y="6391656"/>
            <a:ext cx="1610258" cy="162763"/>
          </a:xfrm>
          <a:prstGeom prst="rect">
            <a:avLst/>
          </a:prstGeom>
          <a:noFill/>
          <a:ln/>
        </p:spPr>
        <p:txBody>
          <a:bodyPr wrap="square" lIns="0" tIns="0" rIns="0" bIns="0" rtlCol="0" anchor="ctr"/>
          <a:lstStyle/>
          <a:p>
            <a:pPr marL="0" indent="0" algn="ctr">
              <a:buNone/>
            </a:pPr>
            <a:r>
              <a:rPr lang="en-US" sz="900" dirty="0">
                <a:solidFill>
                  <a:srgbClr val="4B5563"/>
                </a:solidFill>
                <a:latin typeface="Poppins" pitchFamily="34" charset="0"/>
                <a:ea typeface="Poppins" pitchFamily="34" charset="-122"/>
                <a:cs typeface="Poppins" pitchFamily="34" charset="-120"/>
              </a:rPr>
              <a:t>EBIX BRAND GUIDELINES</a:t>
            </a:r>
            <a:endParaRPr lang="en-US" sz="900" dirty="0"/>
          </a:p>
        </p:txBody>
      </p:sp>
      <p:grpSp>
        <p:nvGrpSpPr>
          <p:cNvPr id="18" name="Group 17">
            <a:extLst>
              <a:ext uri="{FF2B5EF4-FFF2-40B4-BE49-F238E27FC236}">
                <a16:creationId xmlns:a16="http://schemas.microsoft.com/office/drawing/2014/main" id="{320BC03E-E4F7-D73A-FB7F-10AFE15BB4D5}"/>
              </a:ext>
            </a:extLst>
          </p:cNvPr>
          <p:cNvGrpSpPr/>
          <p:nvPr/>
        </p:nvGrpSpPr>
        <p:grpSpPr>
          <a:xfrm>
            <a:off x="1486084" y="-1180916"/>
            <a:ext cx="9219832" cy="9219832"/>
            <a:chOff x="1486084" y="-1180916"/>
            <a:chExt cx="9219832" cy="9219832"/>
          </a:xfrm>
        </p:grpSpPr>
        <p:sp>
          <p:nvSpPr>
            <p:cNvPr id="19" name="Shape 2">
              <a:extLst>
                <a:ext uri="{FF2B5EF4-FFF2-40B4-BE49-F238E27FC236}">
                  <a16:creationId xmlns:a16="http://schemas.microsoft.com/office/drawing/2014/main" id="{A3A4739F-406F-69ED-91BF-39ED0094692E}"/>
                </a:ext>
              </a:extLst>
            </p:cNvPr>
            <p:cNvSpPr/>
            <p:nvPr/>
          </p:nvSpPr>
          <p:spPr>
            <a:xfrm>
              <a:off x="1486084" y="-1180916"/>
              <a:ext cx="9219832" cy="9219832"/>
            </a:xfrm>
            <a:prstGeom prst="ellipse">
              <a:avLst/>
            </a:prstGeom>
            <a:solidFill>
              <a:srgbClr val="2D80F9">
                <a:alpha val="5000"/>
              </a:srgbClr>
            </a:solidFill>
            <a:ln/>
          </p:spPr>
          <p:txBody>
            <a:bodyPr/>
            <a:lstStyle/>
            <a:p>
              <a:endParaRPr lang="en-US" dirty="0"/>
            </a:p>
          </p:txBody>
        </p:sp>
        <p:sp>
          <p:nvSpPr>
            <p:cNvPr id="20" name="Shape 3">
              <a:extLst>
                <a:ext uri="{FF2B5EF4-FFF2-40B4-BE49-F238E27FC236}">
                  <a16:creationId xmlns:a16="http://schemas.microsoft.com/office/drawing/2014/main" id="{1732B4EF-50AB-344C-B474-09A9FD799B96}"/>
                </a:ext>
              </a:extLst>
            </p:cNvPr>
            <p:cNvSpPr/>
            <p:nvPr/>
          </p:nvSpPr>
          <p:spPr>
            <a:xfrm>
              <a:off x="1912334" y="-754666"/>
              <a:ext cx="8367333" cy="8367332"/>
            </a:xfrm>
            <a:prstGeom prst="ellipse">
              <a:avLst/>
            </a:prstGeom>
            <a:noFill/>
            <a:ln w="12700">
              <a:solidFill>
                <a:srgbClr val="2D80F9">
                  <a:alpha val="20000"/>
                </a:srgbClr>
              </a:solidFill>
              <a:prstDash val="solid"/>
            </a:ln>
          </p:spPr>
          <p:txBody>
            <a:bodyPr/>
            <a:lstStyle/>
            <a:p>
              <a:endParaRPr lang="en-US" dirty="0"/>
            </a:p>
          </p:txBody>
        </p:sp>
      </p:grpSp>
    </p:spTree>
    <p:extLst>
      <p:ext uri="{BB962C8B-B14F-4D97-AF65-F5344CB8AC3E}">
        <p14:creationId xmlns:p14="http://schemas.microsoft.com/office/powerpoint/2010/main" val="26971533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CE014-E87A-65A7-099B-7E3F94A55E5C}"/>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0DD4DB32-3440-DB9F-EE84-5FB1B79597C9}"/>
              </a:ext>
            </a:extLst>
          </p:cNvPr>
          <p:cNvSpPr/>
          <p:nvPr/>
        </p:nvSpPr>
        <p:spPr>
          <a:xfrm>
            <a:off x="0" y="1448410"/>
            <a:ext cx="12191695" cy="9144"/>
          </a:xfrm>
          <a:prstGeom prst="rect">
            <a:avLst/>
          </a:prstGeom>
          <a:solidFill>
            <a:srgbClr val="F3F4F6"/>
          </a:solidFill>
          <a:ln/>
        </p:spPr>
        <p:txBody>
          <a:bodyPr/>
          <a:lstStyle/>
          <a:p>
            <a:endParaRPr lang="en-US" dirty="0"/>
          </a:p>
        </p:txBody>
      </p:sp>
      <p:sp>
        <p:nvSpPr>
          <p:cNvPr id="5" name="Shape 3">
            <a:extLst>
              <a:ext uri="{FF2B5EF4-FFF2-40B4-BE49-F238E27FC236}">
                <a16:creationId xmlns:a16="http://schemas.microsoft.com/office/drawing/2014/main" id="{3B1C85A3-F1BA-9449-0D5C-90761C527515}"/>
              </a:ext>
            </a:extLst>
          </p:cNvPr>
          <p:cNvSpPr/>
          <p:nvPr/>
        </p:nvSpPr>
        <p:spPr>
          <a:xfrm>
            <a:off x="614476" y="457200"/>
            <a:ext cx="874800" cy="228600"/>
          </a:xfrm>
          <a:prstGeom prst="roundRect">
            <a:avLst>
              <a:gd name="adj" fmla="val 50000"/>
            </a:avLst>
          </a:prstGeom>
          <a:solidFill>
            <a:srgbClr val="2D80F9"/>
          </a:solidFill>
          <a:ln/>
        </p:spPr>
        <p:txBody>
          <a:bodyPr/>
          <a:lstStyle/>
          <a:p>
            <a:endParaRPr lang="en-US" dirty="0"/>
          </a:p>
        </p:txBody>
      </p:sp>
      <p:sp>
        <p:nvSpPr>
          <p:cNvPr id="6" name="Text 4">
            <a:extLst>
              <a:ext uri="{FF2B5EF4-FFF2-40B4-BE49-F238E27FC236}">
                <a16:creationId xmlns:a16="http://schemas.microsoft.com/office/drawing/2014/main" id="{A9BCA615-BCD3-8CA2-D018-C1AA7883DD5E}"/>
              </a:ext>
            </a:extLst>
          </p:cNvPr>
          <p:cNvSpPr txBox="1"/>
          <p:nvPr/>
        </p:nvSpPr>
        <p:spPr>
          <a:xfrm>
            <a:off x="642225" y="490119"/>
            <a:ext cx="819302"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04</a:t>
            </a:r>
            <a:endParaRPr lang="en-US" sz="900" dirty="0"/>
          </a:p>
        </p:txBody>
      </p:sp>
      <p:sp>
        <p:nvSpPr>
          <p:cNvPr id="7" name="Text 5">
            <a:extLst>
              <a:ext uri="{FF2B5EF4-FFF2-40B4-BE49-F238E27FC236}">
                <a16:creationId xmlns:a16="http://schemas.microsoft.com/office/drawing/2014/main" id="{F49DA1C9-80F3-40FF-8101-A27849DDF315}"/>
              </a:ext>
            </a:extLst>
          </p:cNvPr>
          <p:cNvSpPr txBox="1"/>
          <p:nvPr/>
        </p:nvSpPr>
        <p:spPr>
          <a:xfrm>
            <a:off x="1605686" y="476402"/>
            <a:ext cx="1157630" cy="191110"/>
          </a:xfrm>
          <a:prstGeom prst="rect">
            <a:avLst/>
          </a:prstGeom>
          <a:noFill/>
          <a:ln/>
        </p:spPr>
        <p:txBody>
          <a:bodyPr wrap="square" lIns="0" tIns="0" rIns="0" bIns="0" rtlCol="0" anchor="ctr"/>
          <a:lstStyle/>
          <a:p>
            <a:pPr marL="0" indent="0" algn="l">
              <a:buNone/>
            </a:pPr>
            <a:r>
              <a:rPr lang="en-US" sz="1000" dirty="0">
                <a:solidFill>
                  <a:srgbClr val="9CA3AF"/>
                </a:solidFill>
                <a:latin typeface="Poppins" pitchFamily="34" charset="0"/>
                <a:ea typeface="Poppins" pitchFamily="34" charset="-122"/>
                <a:cs typeface="Poppins" pitchFamily="34" charset="-120"/>
              </a:rPr>
              <a:t>COLOR PALETTE</a:t>
            </a:r>
            <a:endParaRPr lang="en-US" sz="1000" dirty="0"/>
          </a:p>
        </p:txBody>
      </p:sp>
      <p:sp>
        <p:nvSpPr>
          <p:cNvPr id="8" name="Text 6">
            <a:extLst>
              <a:ext uri="{FF2B5EF4-FFF2-40B4-BE49-F238E27FC236}">
                <a16:creationId xmlns:a16="http://schemas.microsoft.com/office/drawing/2014/main" id="{895E2AC1-8034-2D76-787F-512C9E9C40AE}"/>
              </a:ext>
            </a:extLst>
          </p:cNvPr>
          <p:cNvSpPr txBox="1"/>
          <p:nvPr/>
        </p:nvSpPr>
        <p:spPr>
          <a:xfrm>
            <a:off x="609905" y="705002"/>
            <a:ext cx="6441034"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Primary Colors: Specifications</a:t>
            </a:r>
            <a:endParaRPr lang="en-US" sz="2700" dirty="0"/>
          </a:p>
        </p:txBody>
      </p:sp>
      <p:sp>
        <p:nvSpPr>
          <p:cNvPr id="9" name="Text 7">
            <a:extLst>
              <a:ext uri="{FF2B5EF4-FFF2-40B4-BE49-F238E27FC236}">
                <a16:creationId xmlns:a16="http://schemas.microsoft.com/office/drawing/2014/main" id="{C87DC323-A657-80E0-5BE3-25BAF26ED605}"/>
              </a:ext>
            </a:extLst>
          </p:cNvPr>
          <p:cNvSpPr txBox="1"/>
          <p:nvPr/>
        </p:nvSpPr>
        <p:spPr>
          <a:xfrm>
            <a:off x="7452360" y="632309"/>
            <a:ext cx="4129430" cy="629107"/>
          </a:xfrm>
          <a:prstGeom prst="rect">
            <a:avLst/>
          </a:prstGeom>
          <a:noFill/>
          <a:ln/>
        </p:spPr>
        <p:txBody>
          <a:bodyPr wrap="square" lIns="0" tIns="0" rIns="0" bIns="0" rtlCol="0" anchor="ctr"/>
          <a:lstStyle/>
          <a:p>
            <a:pPr marL="0" indent="0" algn="r">
              <a:lnSpc>
                <a:spcPct val="150000"/>
              </a:lnSpc>
              <a:buNone/>
            </a:pPr>
            <a:r>
              <a:rPr lang="en-US" sz="1000" dirty="0">
                <a:solidFill>
                  <a:srgbClr val="6B7280"/>
                </a:solidFill>
                <a:latin typeface="Poppins" pitchFamily="34" charset="0"/>
                <a:ea typeface="Poppins" pitchFamily="34" charset="-122"/>
                <a:cs typeface="Poppins" pitchFamily="34" charset="-120"/>
              </a:rPr>
              <a:t>Our color palette is anchored by Mashaal Blue, supported by Black for text and Orange for energetic highlights. Precise reproduction is essential.</a:t>
            </a:r>
            <a:endParaRPr lang="en-US" sz="1000" dirty="0"/>
          </a:p>
        </p:txBody>
      </p:sp>
      <p:sp>
        <p:nvSpPr>
          <p:cNvPr id="10" name="Shape 8">
            <a:extLst>
              <a:ext uri="{FF2B5EF4-FFF2-40B4-BE49-F238E27FC236}">
                <a16:creationId xmlns:a16="http://schemas.microsoft.com/office/drawing/2014/main" id="{5F3B4816-77B4-A2E8-93F9-F0102451206B}"/>
              </a:ext>
            </a:extLst>
          </p:cNvPr>
          <p:cNvSpPr/>
          <p:nvPr/>
        </p:nvSpPr>
        <p:spPr>
          <a:xfrm>
            <a:off x="609905" y="1709353"/>
            <a:ext cx="5333695" cy="4791456"/>
          </a:xfrm>
          <a:prstGeom prst="roundRect">
            <a:avLst>
              <a:gd name="adj" fmla="val 304"/>
            </a:avLst>
          </a:prstGeom>
          <a:solidFill>
            <a:srgbClr val="F9FAFB"/>
          </a:solidFill>
          <a:ln w="12700">
            <a:solidFill>
              <a:srgbClr val="E5E7EB"/>
            </a:solidFill>
            <a:prstDash val="solid"/>
          </a:ln>
        </p:spPr>
        <p:txBody>
          <a:bodyPr/>
          <a:lstStyle/>
          <a:p>
            <a:endParaRPr lang="en-US" dirty="0"/>
          </a:p>
        </p:txBody>
      </p:sp>
      <p:sp>
        <p:nvSpPr>
          <p:cNvPr id="11" name="Shape 9">
            <a:extLst>
              <a:ext uri="{FF2B5EF4-FFF2-40B4-BE49-F238E27FC236}">
                <a16:creationId xmlns:a16="http://schemas.microsoft.com/office/drawing/2014/main" id="{EDC7CB39-315F-7B87-936F-1E3AE9BF3113}"/>
              </a:ext>
            </a:extLst>
          </p:cNvPr>
          <p:cNvSpPr/>
          <p:nvPr/>
        </p:nvSpPr>
        <p:spPr>
          <a:xfrm>
            <a:off x="619049" y="1719411"/>
            <a:ext cx="5315407" cy="2286000"/>
          </a:xfrm>
          <a:prstGeom prst="rect">
            <a:avLst/>
          </a:prstGeom>
          <a:solidFill>
            <a:srgbClr val="2D80F9"/>
          </a:solidFill>
          <a:ln/>
        </p:spPr>
        <p:txBody>
          <a:bodyPr/>
          <a:lstStyle/>
          <a:p>
            <a:endParaRPr lang="en-US" dirty="0"/>
          </a:p>
        </p:txBody>
      </p:sp>
      <p:pic>
        <p:nvPicPr>
          <p:cNvPr id="12" name="Image 0" descr="preencoded.png">
            <a:extLst>
              <a:ext uri="{FF2B5EF4-FFF2-40B4-BE49-F238E27FC236}">
                <a16:creationId xmlns:a16="http://schemas.microsoft.com/office/drawing/2014/main" id="{02C40858-282F-A312-A40C-EA38F2512AB4}"/>
              </a:ext>
            </a:extLst>
          </p:cNvPr>
          <p:cNvPicPr>
            <a:picLocks noChangeAspect="1"/>
          </p:cNvPicPr>
          <p:nvPr/>
        </p:nvPicPr>
        <p:blipFill>
          <a:blip r:embed="rId2">
            <a:alphaModFix amt="90000"/>
          </a:blip>
          <a:srcRect t="-45" b="-45"/>
          <a:stretch/>
        </p:blipFill>
        <p:spPr>
          <a:xfrm>
            <a:off x="3148279" y="2354919"/>
            <a:ext cx="256946" cy="342900"/>
          </a:xfrm>
          <a:prstGeom prst="rect">
            <a:avLst/>
          </a:prstGeom>
        </p:spPr>
      </p:pic>
      <p:sp>
        <p:nvSpPr>
          <p:cNvPr id="13" name="Text 10">
            <a:extLst>
              <a:ext uri="{FF2B5EF4-FFF2-40B4-BE49-F238E27FC236}">
                <a16:creationId xmlns:a16="http://schemas.microsoft.com/office/drawing/2014/main" id="{C02FD440-1AE6-3C0F-EF86-94D80F353FDE}"/>
              </a:ext>
            </a:extLst>
          </p:cNvPr>
          <p:cNvSpPr txBox="1"/>
          <p:nvPr/>
        </p:nvSpPr>
        <p:spPr>
          <a:xfrm>
            <a:off x="2518258" y="2826750"/>
            <a:ext cx="1696212" cy="314554"/>
          </a:xfrm>
          <a:prstGeom prst="rect">
            <a:avLst/>
          </a:prstGeom>
          <a:noFill/>
          <a:ln/>
        </p:spPr>
        <p:txBody>
          <a:bodyPr wrap="square" lIns="0" tIns="0" rIns="0" bIns="0" rtlCol="0" anchor="ctr"/>
          <a:lstStyle/>
          <a:p>
            <a:pPr marL="0" indent="0" algn="ctr">
              <a:buNone/>
            </a:pPr>
            <a:r>
              <a:rPr lang="en-US" sz="1800" b="1" dirty="0">
                <a:solidFill>
                  <a:srgbClr val="FFFFFF"/>
                </a:solidFill>
                <a:latin typeface="Poppins" pitchFamily="34" charset="0"/>
                <a:ea typeface="Poppins" pitchFamily="34" charset="-122"/>
                <a:cs typeface="Poppins" pitchFamily="34" charset="-120"/>
              </a:rPr>
              <a:t>Mashaal Blue</a:t>
            </a:r>
            <a:endParaRPr lang="en-US" sz="1800" dirty="0"/>
          </a:p>
        </p:txBody>
      </p:sp>
      <p:sp>
        <p:nvSpPr>
          <p:cNvPr id="14" name="Text 11">
            <a:extLst>
              <a:ext uri="{FF2B5EF4-FFF2-40B4-BE49-F238E27FC236}">
                <a16:creationId xmlns:a16="http://schemas.microsoft.com/office/drawing/2014/main" id="{8CC812E5-3452-5589-7820-350AECFC3288}"/>
              </a:ext>
            </a:extLst>
          </p:cNvPr>
          <p:cNvSpPr txBox="1"/>
          <p:nvPr/>
        </p:nvSpPr>
        <p:spPr>
          <a:xfrm>
            <a:off x="2607869" y="3178794"/>
            <a:ext cx="1443838" cy="191110"/>
          </a:xfrm>
          <a:prstGeom prst="rect">
            <a:avLst/>
          </a:prstGeom>
          <a:noFill/>
          <a:ln/>
        </p:spPr>
        <p:txBody>
          <a:bodyPr wrap="square" lIns="0" tIns="0" rIns="0" bIns="0" rtlCol="0" anchor="ctr"/>
          <a:lstStyle/>
          <a:p>
            <a:pPr marL="0" indent="0" algn="ctr">
              <a:buNone/>
            </a:pPr>
            <a:r>
              <a:rPr lang="en-US" sz="1000" dirty="0">
                <a:solidFill>
                  <a:srgbClr val="FFFFFF">
                    <a:alpha val="80000"/>
                  </a:srgbClr>
                </a:solidFill>
                <a:latin typeface="Poppins" pitchFamily="34" charset="0"/>
                <a:ea typeface="Poppins" pitchFamily="34" charset="-122"/>
                <a:cs typeface="Poppins" pitchFamily="34" charset="-120"/>
              </a:rPr>
              <a:t>Primary Brand Color</a:t>
            </a:r>
            <a:endParaRPr lang="en-US" sz="1000" dirty="0"/>
          </a:p>
        </p:txBody>
      </p:sp>
      <p:sp>
        <p:nvSpPr>
          <p:cNvPr id="15" name="Text 12">
            <a:extLst>
              <a:ext uri="{FF2B5EF4-FFF2-40B4-BE49-F238E27FC236}">
                <a16:creationId xmlns:a16="http://schemas.microsoft.com/office/drawing/2014/main" id="{A913872C-6A40-C0B4-F3A8-66F762076788}"/>
              </a:ext>
            </a:extLst>
          </p:cNvPr>
          <p:cNvSpPr txBox="1"/>
          <p:nvPr/>
        </p:nvSpPr>
        <p:spPr>
          <a:xfrm>
            <a:off x="4981651" y="3671655"/>
            <a:ext cx="781812" cy="133502"/>
          </a:xfrm>
          <a:prstGeom prst="rect">
            <a:avLst/>
          </a:prstGeom>
          <a:noFill/>
          <a:ln/>
        </p:spPr>
        <p:txBody>
          <a:bodyPr wrap="square" lIns="0" tIns="0" rIns="0" bIns="0" rtlCol="0" anchor="ctr"/>
          <a:lstStyle/>
          <a:p>
            <a:pPr marL="0" indent="0" algn="l">
              <a:buNone/>
            </a:pPr>
            <a:r>
              <a:rPr lang="en-US" sz="900" dirty="0">
                <a:solidFill>
                  <a:srgbClr val="FFFFFF"/>
                </a:solidFill>
                <a:latin typeface="Poppins" panose="00000500000000000000" pitchFamily="2" charset="0"/>
                <a:ea typeface="ui-monospace" pitchFamily="34" charset="-122"/>
                <a:cs typeface="Poppins" panose="00000500000000000000" pitchFamily="2" charset="0"/>
              </a:rPr>
              <a:t>PMS</a:t>
            </a:r>
            <a:r>
              <a:rPr lang="en-US" sz="900" dirty="0">
                <a:solidFill>
                  <a:srgbClr val="FFFFFF"/>
                </a:solidFill>
                <a:latin typeface="ui-monospace" pitchFamily="34" charset="0"/>
                <a:ea typeface="ui-monospace" pitchFamily="34" charset="-122"/>
                <a:cs typeface="ui-monospace" pitchFamily="34" charset="-120"/>
              </a:rPr>
              <a:t> 2728 C</a:t>
            </a:r>
            <a:endParaRPr lang="en-US" sz="900" dirty="0"/>
          </a:p>
        </p:txBody>
      </p:sp>
      <p:sp>
        <p:nvSpPr>
          <p:cNvPr id="16" name="Shape 13">
            <a:extLst>
              <a:ext uri="{FF2B5EF4-FFF2-40B4-BE49-F238E27FC236}">
                <a16:creationId xmlns:a16="http://schemas.microsoft.com/office/drawing/2014/main" id="{6BA0AF48-D178-FEEF-C1DA-AB85DD5E5AF2}"/>
              </a:ext>
            </a:extLst>
          </p:cNvPr>
          <p:cNvSpPr/>
          <p:nvPr/>
        </p:nvSpPr>
        <p:spPr>
          <a:xfrm>
            <a:off x="923544" y="4309907"/>
            <a:ext cx="1466698" cy="972007"/>
          </a:xfrm>
          <a:prstGeom prst="roundRect">
            <a:avLst>
              <a:gd name="adj" fmla="val 5534"/>
            </a:avLst>
          </a:prstGeom>
          <a:solidFill>
            <a:srgbClr val="FFFFFF"/>
          </a:solidFill>
          <a:ln w="12700">
            <a:solidFill>
              <a:srgbClr val="E5E7EB"/>
            </a:solidFill>
            <a:prstDash val="solid"/>
          </a:ln>
        </p:spPr>
        <p:txBody>
          <a:bodyPr/>
          <a:lstStyle/>
          <a:p>
            <a:endParaRPr lang="en-US" dirty="0"/>
          </a:p>
        </p:txBody>
      </p:sp>
      <p:grpSp>
        <p:nvGrpSpPr>
          <p:cNvPr id="2" name="Group 1"/>
          <p:cNvGrpSpPr/>
          <p:nvPr/>
        </p:nvGrpSpPr>
        <p:grpSpPr>
          <a:xfrm>
            <a:off x="1230326" y="4572284"/>
            <a:ext cx="853135" cy="447253"/>
            <a:chOff x="1297534" y="4424207"/>
            <a:chExt cx="853135" cy="447253"/>
          </a:xfrm>
        </p:grpSpPr>
        <p:sp>
          <p:nvSpPr>
            <p:cNvPr id="17" name="Text 14">
              <a:extLst>
                <a:ext uri="{FF2B5EF4-FFF2-40B4-BE49-F238E27FC236}">
                  <a16:creationId xmlns:a16="http://schemas.microsoft.com/office/drawing/2014/main" id="{853112D5-6E72-6CCC-414A-012482E82D08}"/>
                </a:ext>
              </a:extLst>
            </p:cNvPr>
            <p:cNvSpPr txBox="1"/>
            <p:nvPr/>
          </p:nvSpPr>
          <p:spPr>
            <a:xfrm>
              <a:off x="1557223" y="4424207"/>
              <a:ext cx="333756" cy="162763"/>
            </a:xfrm>
            <a:prstGeom prst="rect">
              <a:avLst/>
            </a:prstGeom>
            <a:noFill/>
            <a:ln/>
          </p:spPr>
          <p:txBody>
            <a:bodyPr wrap="square" lIns="0" tIns="0" rIns="0" bIns="0" rtlCol="0" anchor="ctr"/>
            <a:lstStyle/>
            <a:p>
              <a:pPr marL="0" indent="0" algn="ctr">
                <a:buNone/>
              </a:pPr>
              <a:r>
                <a:rPr lang="en-US" sz="900" dirty="0">
                  <a:solidFill>
                    <a:srgbClr val="9CA3AF"/>
                  </a:solidFill>
                  <a:latin typeface="Poppins" panose="00000500000000000000" pitchFamily="2" charset="0"/>
                  <a:ea typeface="Poppins" pitchFamily="34" charset="-122"/>
                  <a:cs typeface="Poppins" panose="00000500000000000000" pitchFamily="2" charset="0"/>
                </a:rPr>
                <a:t>HEX</a:t>
              </a:r>
              <a:endParaRPr lang="en-US" sz="900" dirty="0">
                <a:latin typeface="Poppins" panose="00000500000000000000" pitchFamily="2" charset="0"/>
                <a:cs typeface="Poppins" panose="00000500000000000000" pitchFamily="2" charset="0"/>
              </a:endParaRPr>
            </a:p>
          </p:txBody>
        </p:sp>
        <p:sp>
          <p:nvSpPr>
            <p:cNvPr id="18" name="Text 15">
              <a:extLst>
                <a:ext uri="{FF2B5EF4-FFF2-40B4-BE49-F238E27FC236}">
                  <a16:creationId xmlns:a16="http://schemas.microsoft.com/office/drawing/2014/main" id="{6D616187-1068-8C64-D234-8F194ABCA4DF}"/>
                </a:ext>
              </a:extLst>
            </p:cNvPr>
            <p:cNvSpPr txBox="1"/>
            <p:nvPr/>
          </p:nvSpPr>
          <p:spPr>
            <a:xfrm>
              <a:off x="1297534" y="4680350"/>
              <a:ext cx="853135" cy="191110"/>
            </a:xfrm>
            <a:prstGeom prst="rect">
              <a:avLst/>
            </a:prstGeom>
            <a:noFill/>
            <a:ln/>
          </p:spPr>
          <p:txBody>
            <a:bodyPr wrap="square" lIns="0" tIns="0" rIns="0" bIns="0" rtlCol="0" anchor="ctr"/>
            <a:lstStyle/>
            <a:p>
              <a:pPr marL="0" indent="0" algn="ctr">
                <a:buNone/>
              </a:pPr>
              <a:r>
                <a:rPr lang="en-US" sz="1300" b="1" dirty="0">
                  <a:solidFill>
                    <a:srgbClr val="111827"/>
                  </a:solidFill>
                  <a:latin typeface="Poppins" panose="00000500000000000000" pitchFamily="2" charset="0"/>
                  <a:ea typeface="ui-monospace" pitchFamily="34" charset="-122"/>
                  <a:cs typeface="Poppins" panose="00000500000000000000" pitchFamily="2" charset="0"/>
                </a:rPr>
                <a:t>#2D80F9</a:t>
              </a:r>
              <a:endParaRPr lang="en-US" sz="1300" dirty="0">
                <a:latin typeface="Poppins" panose="00000500000000000000" pitchFamily="2" charset="0"/>
                <a:cs typeface="Poppins" panose="00000500000000000000" pitchFamily="2" charset="0"/>
              </a:endParaRPr>
            </a:p>
          </p:txBody>
        </p:sp>
      </p:grpSp>
      <p:sp>
        <p:nvSpPr>
          <p:cNvPr id="19" name="Shape 16">
            <a:extLst>
              <a:ext uri="{FF2B5EF4-FFF2-40B4-BE49-F238E27FC236}">
                <a16:creationId xmlns:a16="http://schemas.microsoft.com/office/drawing/2014/main" id="{545D9371-3F9B-1BF6-EF3C-8E748A06F7CA}"/>
              </a:ext>
            </a:extLst>
          </p:cNvPr>
          <p:cNvSpPr/>
          <p:nvPr/>
        </p:nvSpPr>
        <p:spPr>
          <a:xfrm>
            <a:off x="2542946" y="4309907"/>
            <a:ext cx="1466698" cy="972007"/>
          </a:xfrm>
          <a:prstGeom prst="roundRect">
            <a:avLst>
              <a:gd name="adj" fmla="val 5534"/>
            </a:avLst>
          </a:prstGeom>
          <a:solidFill>
            <a:srgbClr val="FFFFFF"/>
          </a:solidFill>
          <a:ln w="12700">
            <a:solidFill>
              <a:srgbClr val="E5E7EB"/>
            </a:solidFill>
            <a:prstDash val="solid"/>
          </a:ln>
        </p:spPr>
        <p:txBody>
          <a:bodyPr/>
          <a:lstStyle/>
          <a:p>
            <a:endParaRPr lang="en-US" dirty="0"/>
          </a:p>
        </p:txBody>
      </p:sp>
      <p:sp>
        <p:nvSpPr>
          <p:cNvPr id="22" name="Shape 19">
            <a:extLst>
              <a:ext uri="{FF2B5EF4-FFF2-40B4-BE49-F238E27FC236}">
                <a16:creationId xmlns:a16="http://schemas.microsoft.com/office/drawing/2014/main" id="{22A39A51-1DC3-8649-078D-38F92CC1FA64}"/>
              </a:ext>
            </a:extLst>
          </p:cNvPr>
          <p:cNvSpPr/>
          <p:nvPr/>
        </p:nvSpPr>
        <p:spPr>
          <a:xfrm>
            <a:off x="4162349" y="4309907"/>
            <a:ext cx="1466698" cy="972007"/>
          </a:xfrm>
          <a:prstGeom prst="roundRect">
            <a:avLst>
              <a:gd name="adj" fmla="val 5534"/>
            </a:avLst>
          </a:prstGeom>
          <a:solidFill>
            <a:srgbClr val="FFFFFF"/>
          </a:solidFill>
          <a:ln w="12700">
            <a:solidFill>
              <a:srgbClr val="E5E7EB"/>
            </a:solidFill>
            <a:prstDash val="solid"/>
          </a:ln>
        </p:spPr>
        <p:txBody>
          <a:bodyPr/>
          <a:lstStyle/>
          <a:p>
            <a:endParaRPr lang="en-US" dirty="0"/>
          </a:p>
        </p:txBody>
      </p:sp>
      <p:sp>
        <p:nvSpPr>
          <p:cNvPr id="25" name="Shape 22">
            <a:extLst>
              <a:ext uri="{FF2B5EF4-FFF2-40B4-BE49-F238E27FC236}">
                <a16:creationId xmlns:a16="http://schemas.microsoft.com/office/drawing/2014/main" id="{CF844FF3-6B08-8631-05A7-1576DECEC4C2}"/>
              </a:ext>
            </a:extLst>
          </p:cNvPr>
          <p:cNvSpPr/>
          <p:nvPr/>
        </p:nvSpPr>
        <p:spPr>
          <a:xfrm>
            <a:off x="923544" y="5510514"/>
            <a:ext cx="4705502" cy="9144"/>
          </a:xfrm>
          <a:prstGeom prst="rect">
            <a:avLst/>
          </a:prstGeom>
          <a:solidFill>
            <a:srgbClr val="F3F4F6"/>
          </a:solidFill>
          <a:ln/>
        </p:spPr>
        <p:txBody>
          <a:bodyPr/>
          <a:lstStyle/>
          <a:p>
            <a:endParaRPr lang="en-US" dirty="0"/>
          </a:p>
        </p:txBody>
      </p:sp>
      <p:sp>
        <p:nvSpPr>
          <p:cNvPr id="26" name="Text 23">
            <a:extLst>
              <a:ext uri="{FF2B5EF4-FFF2-40B4-BE49-F238E27FC236}">
                <a16:creationId xmlns:a16="http://schemas.microsoft.com/office/drawing/2014/main" id="{D314FECA-BA87-77B2-ED0D-3F531B202EF6}"/>
              </a:ext>
            </a:extLst>
          </p:cNvPr>
          <p:cNvSpPr txBox="1"/>
          <p:nvPr/>
        </p:nvSpPr>
        <p:spPr>
          <a:xfrm>
            <a:off x="923544" y="5758316"/>
            <a:ext cx="4500677" cy="409651"/>
          </a:xfrm>
          <a:prstGeom prst="rect">
            <a:avLst/>
          </a:prstGeom>
          <a:noFill/>
          <a:ln/>
        </p:spPr>
        <p:txBody>
          <a:bodyPr wrap="square" lIns="0" tIns="0" rIns="0" bIns="0" rtlCol="0" anchor="ctr"/>
          <a:lstStyle/>
          <a:p>
            <a:pPr marL="0" indent="0" algn="l">
              <a:lnSpc>
                <a:spcPct val="150000"/>
              </a:lnSpc>
              <a:buNone/>
            </a:pPr>
            <a:r>
              <a:rPr lang="en-US" sz="1000" dirty="0">
                <a:solidFill>
                  <a:srgbClr val="6B7280"/>
                </a:solidFill>
                <a:latin typeface="Poppins" pitchFamily="34" charset="0"/>
                <a:ea typeface="Poppins" pitchFamily="34" charset="-122"/>
                <a:cs typeface="Poppins" pitchFamily="34" charset="-120"/>
              </a:rPr>
              <a:t>Usage: Used for the main logo icon, primary buttons, links, and key brand elements to ensure instant recognition.</a:t>
            </a:r>
            <a:endParaRPr lang="en-US" sz="1000" dirty="0"/>
          </a:p>
        </p:txBody>
      </p:sp>
      <p:sp>
        <p:nvSpPr>
          <p:cNvPr id="27" name="Shape 24">
            <a:extLst>
              <a:ext uri="{FF2B5EF4-FFF2-40B4-BE49-F238E27FC236}">
                <a16:creationId xmlns:a16="http://schemas.microsoft.com/office/drawing/2014/main" id="{4F39903C-6F76-09BC-9C26-A9C3EC2AF79F}"/>
              </a:ext>
            </a:extLst>
          </p:cNvPr>
          <p:cNvSpPr/>
          <p:nvPr/>
        </p:nvSpPr>
        <p:spPr>
          <a:xfrm>
            <a:off x="6248095" y="1709353"/>
            <a:ext cx="5333695" cy="2360067"/>
          </a:xfrm>
          <a:prstGeom prst="roundRect">
            <a:avLst>
              <a:gd name="adj" fmla="val 1379"/>
            </a:avLst>
          </a:prstGeom>
          <a:solidFill>
            <a:srgbClr val="F9FAFB"/>
          </a:solidFill>
          <a:ln w="12700">
            <a:solidFill>
              <a:srgbClr val="E5E7EB"/>
            </a:solidFill>
            <a:prstDash val="solid"/>
          </a:ln>
        </p:spPr>
        <p:txBody>
          <a:bodyPr/>
          <a:lstStyle/>
          <a:p>
            <a:endParaRPr lang="en-US" dirty="0"/>
          </a:p>
        </p:txBody>
      </p:sp>
      <p:sp>
        <p:nvSpPr>
          <p:cNvPr id="28" name="Shape 25">
            <a:extLst>
              <a:ext uri="{FF2B5EF4-FFF2-40B4-BE49-F238E27FC236}">
                <a16:creationId xmlns:a16="http://schemas.microsoft.com/office/drawing/2014/main" id="{43C60529-9C84-D58A-EA1F-4D65EF06FF2D}"/>
              </a:ext>
            </a:extLst>
          </p:cNvPr>
          <p:cNvSpPr/>
          <p:nvPr/>
        </p:nvSpPr>
        <p:spPr>
          <a:xfrm>
            <a:off x="6486753" y="2209566"/>
            <a:ext cx="2298801" cy="738145"/>
          </a:xfrm>
          <a:prstGeom prst="roundRect">
            <a:avLst>
              <a:gd name="adj" fmla="val 4689"/>
            </a:avLst>
          </a:prstGeom>
          <a:solidFill>
            <a:srgbClr val="333333"/>
          </a:solidFill>
          <a:ln/>
        </p:spPr>
        <p:txBody>
          <a:bodyPr/>
          <a:lstStyle/>
          <a:p>
            <a:endParaRPr lang="en-US" dirty="0"/>
          </a:p>
        </p:txBody>
      </p:sp>
      <p:grpSp>
        <p:nvGrpSpPr>
          <p:cNvPr id="21" name="Group 20"/>
          <p:cNvGrpSpPr/>
          <p:nvPr/>
        </p:nvGrpSpPr>
        <p:grpSpPr>
          <a:xfrm>
            <a:off x="7083856" y="2387529"/>
            <a:ext cx="1104595" cy="382219"/>
            <a:chOff x="6832397" y="2639298"/>
            <a:chExt cx="619963" cy="382219"/>
          </a:xfrm>
        </p:grpSpPr>
        <p:sp>
          <p:nvSpPr>
            <p:cNvPr id="29" name="Text 26">
              <a:extLst>
                <a:ext uri="{FF2B5EF4-FFF2-40B4-BE49-F238E27FC236}">
                  <a16:creationId xmlns:a16="http://schemas.microsoft.com/office/drawing/2014/main" id="{5D3468DB-199F-E6E0-C45F-1A2E01DAC83D}"/>
                </a:ext>
              </a:extLst>
            </p:cNvPr>
            <p:cNvSpPr txBox="1"/>
            <p:nvPr/>
          </p:nvSpPr>
          <p:spPr>
            <a:xfrm>
              <a:off x="6878117" y="2639298"/>
              <a:ext cx="553212" cy="219456"/>
            </a:xfrm>
            <a:prstGeom prst="rect">
              <a:avLst/>
            </a:prstGeom>
            <a:noFill/>
            <a:ln/>
          </p:spPr>
          <p:txBody>
            <a:bodyPr wrap="square" lIns="0" tIns="0" rIns="0" bIns="0" rtlCol="0" anchor="ctr"/>
            <a:lstStyle/>
            <a:p>
              <a:pPr marL="0" indent="0" algn="ctr">
                <a:buNone/>
              </a:pPr>
              <a:r>
                <a:rPr lang="en-US" sz="1200" b="1" dirty="0" err="1" smtClean="0">
                  <a:solidFill>
                    <a:srgbClr val="FFFFFF"/>
                  </a:solidFill>
                  <a:latin typeface="Poppins" pitchFamily="34" charset="0"/>
                  <a:ea typeface="Poppins" pitchFamily="34" charset="-122"/>
                  <a:cs typeface="Poppins" pitchFamily="34" charset="-120"/>
                </a:rPr>
                <a:t>Ebix</a:t>
              </a:r>
              <a:r>
                <a:rPr lang="en-US" sz="1200" b="1" dirty="0" smtClean="0">
                  <a:solidFill>
                    <a:srgbClr val="FFFFFF"/>
                  </a:solidFill>
                  <a:latin typeface="Poppins" pitchFamily="34" charset="0"/>
                  <a:ea typeface="Poppins" pitchFamily="34" charset="-122"/>
                  <a:cs typeface="Poppins" pitchFamily="34" charset="-120"/>
                </a:rPr>
                <a:t> Black</a:t>
              </a:r>
              <a:endParaRPr lang="en-US" sz="1200" dirty="0"/>
            </a:p>
          </p:txBody>
        </p:sp>
        <p:sp>
          <p:nvSpPr>
            <p:cNvPr id="30" name="Text 27">
              <a:extLst>
                <a:ext uri="{FF2B5EF4-FFF2-40B4-BE49-F238E27FC236}">
                  <a16:creationId xmlns:a16="http://schemas.microsoft.com/office/drawing/2014/main" id="{93CB27FE-11B3-5390-5249-09F495265D47}"/>
                </a:ext>
              </a:extLst>
            </p:cNvPr>
            <p:cNvSpPr txBox="1"/>
            <p:nvPr/>
          </p:nvSpPr>
          <p:spPr>
            <a:xfrm>
              <a:off x="6832397" y="2858754"/>
              <a:ext cx="619963" cy="162763"/>
            </a:xfrm>
            <a:prstGeom prst="rect">
              <a:avLst/>
            </a:prstGeom>
            <a:noFill/>
            <a:ln/>
          </p:spPr>
          <p:txBody>
            <a:bodyPr wrap="square" lIns="0" tIns="0" rIns="0" bIns="0" rtlCol="0" anchor="ctr"/>
            <a:lstStyle/>
            <a:p>
              <a:pPr marL="0" indent="0" algn="ctr">
                <a:buNone/>
              </a:pPr>
              <a:r>
                <a:rPr lang="en-US" sz="900" dirty="0" smtClean="0">
                  <a:solidFill>
                    <a:srgbClr val="FFFFFF">
                      <a:alpha val="60000"/>
                    </a:srgbClr>
                  </a:solidFill>
                  <a:latin typeface="Poppins" pitchFamily="34" charset="0"/>
                  <a:ea typeface="Poppins" pitchFamily="34" charset="-122"/>
                  <a:cs typeface="Poppins" pitchFamily="34" charset="-120"/>
                </a:rPr>
                <a:t>#333333</a:t>
              </a:r>
              <a:endParaRPr lang="en-US" sz="900" dirty="0"/>
            </a:p>
          </p:txBody>
        </p:sp>
      </p:grpSp>
      <p:sp>
        <p:nvSpPr>
          <p:cNvPr id="31" name="Text 28">
            <a:extLst>
              <a:ext uri="{FF2B5EF4-FFF2-40B4-BE49-F238E27FC236}">
                <a16:creationId xmlns:a16="http://schemas.microsoft.com/office/drawing/2014/main" id="{6328A4EB-D5E4-5C69-8F3D-AB952A32669C}"/>
              </a:ext>
            </a:extLst>
          </p:cNvPr>
          <p:cNvSpPr txBox="1"/>
          <p:nvPr/>
        </p:nvSpPr>
        <p:spPr>
          <a:xfrm>
            <a:off x="6486754" y="1887322"/>
            <a:ext cx="1636775" cy="202927"/>
          </a:xfrm>
          <a:prstGeom prst="rect">
            <a:avLst/>
          </a:prstGeom>
          <a:noFill/>
          <a:ln/>
        </p:spPr>
        <p:txBody>
          <a:bodyPr wrap="square" lIns="0" tIns="0" rIns="0" bIns="0" rtlCol="0" anchor="ctr"/>
          <a:lstStyle/>
          <a:p>
            <a:pPr marL="0" indent="0" algn="l">
              <a:buNone/>
            </a:pPr>
            <a:r>
              <a:rPr lang="en-US" sz="1300" b="1" dirty="0" err="1" smtClean="0">
                <a:solidFill>
                  <a:srgbClr val="111827"/>
                </a:solidFill>
                <a:latin typeface="Poppins" pitchFamily="34" charset="0"/>
                <a:ea typeface="Poppins" pitchFamily="34" charset="-122"/>
                <a:cs typeface="Poppins" pitchFamily="34" charset="-120"/>
              </a:rPr>
              <a:t>Ebix</a:t>
            </a:r>
            <a:r>
              <a:rPr lang="en-US" sz="1300" b="1" dirty="0" smtClean="0">
                <a:solidFill>
                  <a:srgbClr val="111827"/>
                </a:solidFill>
                <a:latin typeface="Poppins" pitchFamily="34" charset="0"/>
                <a:ea typeface="Poppins" pitchFamily="34" charset="-122"/>
                <a:cs typeface="Poppins" pitchFamily="34" charset="-120"/>
              </a:rPr>
              <a:t> Black Shades</a:t>
            </a:r>
            <a:endParaRPr lang="en-US" sz="1300" dirty="0"/>
          </a:p>
        </p:txBody>
      </p:sp>
      <p:grpSp>
        <p:nvGrpSpPr>
          <p:cNvPr id="54" name="Group 53"/>
          <p:cNvGrpSpPr/>
          <p:nvPr/>
        </p:nvGrpSpPr>
        <p:grpSpPr>
          <a:xfrm>
            <a:off x="6486754" y="3054887"/>
            <a:ext cx="662026" cy="366595"/>
            <a:chOff x="7934249" y="2668559"/>
            <a:chExt cx="662026" cy="366595"/>
          </a:xfrm>
        </p:grpSpPr>
        <p:sp>
          <p:nvSpPr>
            <p:cNvPr id="32" name="Text 29">
              <a:extLst>
                <a:ext uri="{FF2B5EF4-FFF2-40B4-BE49-F238E27FC236}">
                  <a16:creationId xmlns:a16="http://schemas.microsoft.com/office/drawing/2014/main" id="{8E9DB1D7-4799-B5E5-E518-90399EA389DE}"/>
                </a:ext>
              </a:extLst>
            </p:cNvPr>
            <p:cNvSpPr txBox="1"/>
            <p:nvPr/>
          </p:nvSpPr>
          <p:spPr>
            <a:xfrm>
              <a:off x="7934249" y="2668559"/>
              <a:ext cx="295351" cy="133502"/>
            </a:xfrm>
            <a:prstGeom prst="rect">
              <a:avLst/>
            </a:prstGeom>
            <a:noFill/>
            <a:ln/>
          </p:spPr>
          <p:txBody>
            <a:bodyPr wrap="square" lIns="0" tIns="0" rIns="0" bIns="0" rtlCol="0" anchor="ctr"/>
            <a:lstStyle/>
            <a:p>
              <a:pPr marL="0" indent="0" algn="l">
                <a:buNone/>
              </a:pPr>
              <a:r>
                <a:rPr lang="en-US" sz="1000" dirty="0">
                  <a:solidFill>
                    <a:srgbClr val="9CA3AF"/>
                  </a:solidFill>
                  <a:latin typeface="Poppins" panose="00000500000000000000" pitchFamily="2" charset="0"/>
                  <a:ea typeface="ui-monospace" pitchFamily="34" charset="-122"/>
                  <a:cs typeface="Poppins" panose="00000500000000000000" pitchFamily="2" charset="0"/>
                </a:rPr>
                <a:t>RGB</a:t>
              </a:r>
              <a:endParaRPr lang="en-US" sz="1000" dirty="0">
                <a:latin typeface="Poppins" panose="00000500000000000000" pitchFamily="2" charset="0"/>
                <a:cs typeface="Poppins" panose="00000500000000000000" pitchFamily="2" charset="0"/>
              </a:endParaRPr>
            </a:p>
          </p:txBody>
        </p:sp>
        <p:sp>
          <p:nvSpPr>
            <p:cNvPr id="33" name="Text 30">
              <a:extLst>
                <a:ext uri="{FF2B5EF4-FFF2-40B4-BE49-F238E27FC236}">
                  <a16:creationId xmlns:a16="http://schemas.microsoft.com/office/drawing/2014/main" id="{2D3A6772-C79E-B031-9B3C-2197D26D608A}"/>
                </a:ext>
              </a:extLst>
            </p:cNvPr>
            <p:cNvSpPr txBox="1"/>
            <p:nvPr/>
          </p:nvSpPr>
          <p:spPr>
            <a:xfrm>
              <a:off x="7934249" y="2882449"/>
              <a:ext cx="662026" cy="152705"/>
            </a:xfrm>
            <a:prstGeom prst="rect">
              <a:avLst/>
            </a:prstGeom>
            <a:noFill/>
            <a:ln/>
          </p:spPr>
          <p:txBody>
            <a:bodyPr wrap="square" lIns="0" tIns="0" rIns="0" bIns="0" rtlCol="0" anchor="ctr"/>
            <a:lstStyle/>
            <a:p>
              <a:pPr marL="0" indent="0" algn="l">
                <a:buNone/>
              </a:pPr>
              <a:r>
                <a:rPr lang="en-US" sz="1000" b="1" dirty="0" smtClean="0">
                  <a:solidFill>
                    <a:srgbClr val="111827"/>
                  </a:solidFill>
                  <a:latin typeface="Poppins" panose="00000500000000000000" pitchFamily="2" charset="0"/>
                  <a:ea typeface="ui-monospace" pitchFamily="34" charset="-122"/>
                  <a:cs typeface="Poppins" panose="00000500000000000000" pitchFamily="2" charset="0"/>
                </a:rPr>
                <a:t>51, 51, 51</a:t>
              </a:r>
              <a:endParaRPr lang="en-US" sz="1000" dirty="0">
                <a:latin typeface="Poppins" panose="00000500000000000000" pitchFamily="2" charset="0"/>
                <a:cs typeface="Poppins" panose="00000500000000000000" pitchFamily="2" charset="0"/>
              </a:endParaRPr>
            </a:p>
          </p:txBody>
        </p:sp>
      </p:grpSp>
      <p:grpSp>
        <p:nvGrpSpPr>
          <p:cNvPr id="55" name="Group 54"/>
          <p:cNvGrpSpPr/>
          <p:nvPr/>
        </p:nvGrpSpPr>
        <p:grpSpPr>
          <a:xfrm>
            <a:off x="7174382" y="3067341"/>
            <a:ext cx="1062533" cy="354141"/>
            <a:chOff x="9109253" y="2668559"/>
            <a:chExt cx="1062533" cy="354141"/>
          </a:xfrm>
        </p:grpSpPr>
        <p:sp>
          <p:nvSpPr>
            <p:cNvPr id="34" name="Text 31">
              <a:extLst>
                <a:ext uri="{FF2B5EF4-FFF2-40B4-BE49-F238E27FC236}">
                  <a16:creationId xmlns:a16="http://schemas.microsoft.com/office/drawing/2014/main" id="{9F6B5C5F-4226-AC7F-E131-832309A74A3E}"/>
                </a:ext>
              </a:extLst>
            </p:cNvPr>
            <p:cNvSpPr txBox="1"/>
            <p:nvPr/>
          </p:nvSpPr>
          <p:spPr>
            <a:xfrm>
              <a:off x="9109253" y="2668559"/>
              <a:ext cx="362102" cy="133502"/>
            </a:xfrm>
            <a:prstGeom prst="rect">
              <a:avLst/>
            </a:prstGeom>
            <a:noFill/>
            <a:ln/>
          </p:spPr>
          <p:txBody>
            <a:bodyPr wrap="square" lIns="0" tIns="0" rIns="0" bIns="0" rtlCol="0" anchor="ctr"/>
            <a:lstStyle/>
            <a:p>
              <a:pPr marL="0" indent="0" algn="l">
                <a:buNone/>
              </a:pPr>
              <a:r>
                <a:rPr lang="en-US" sz="1000" dirty="0">
                  <a:solidFill>
                    <a:srgbClr val="9CA3AF"/>
                  </a:solidFill>
                  <a:latin typeface="Poppins" panose="00000500000000000000" pitchFamily="2" charset="0"/>
                  <a:ea typeface="ui-monospace" pitchFamily="34" charset="-122"/>
                  <a:cs typeface="Poppins" panose="00000500000000000000" pitchFamily="2" charset="0"/>
                </a:rPr>
                <a:t>CMYK</a:t>
              </a:r>
              <a:endParaRPr lang="en-US" sz="1000" dirty="0">
                <a:latin typeface="Poppins" panose="00000500000000000000" pitchFamily="2" charset="0"/>
                <a:cs typeface="Poppins" panose="00000500000000000000" pitchFamily="2" charset="0"/>
              </a:endParaRPr>
            </a:p>
          </p:txBody>
        </p:sp>
        <p:sp>
          <p:nvSpPr>
            <p:cNvPr id="35" name="Text 32">
              <a:extLst>
                <a:ext uri="{FF2B5EF4-FFF2-40B4-BE49-F238E27FC236}">
                  <a16:creationId xmlns:a16="http://schemas.microsoft.com/office/drawing/2014/main" id="{BD9BBBC4-6D4C-84A0-56D2-40A943D67A0D}"/>
                </a:ext>
              </a:extLst>
            </p:cNvPr>
            <p:cNvSpPr txBox="1"/>
            <p:nvPr/>
          </p:nvSpPr>
          <p:spPr>
            <a:xfrm>
              <a:off x="9109253" y="2869995"/>
              <a:ext cx="1062533" cy="152705"/>
            </a:xfrm>
            <a:prstGeom prst="rect">
              <a:avLst/>
            </a:prstGeom>
            <a:noFill/>
            <a:ln/>
          </p:spPr>
          <p:txBody>
            <a:bodyPr wrap="square" lIns="0" tIns="0" rIns="0" bIns="0" rtlCol="0" anchor="ctr"/>
            <a:lstStyle/>
            <a:p>
              <a:pPr marL="0" indent="0" algn="l">
                <a:buNone/>
              </a:pPr>
              <a:r>
                <a:rPr lang="en-US" sz="1000" b="1" dirty="0" smtClean="0">
                  <a:solidFill>
                    <a:srgbClr val="111827"/>
                  </a:solidFill>
                  <a:latin typeface="Poppins" panose="00000500000000000000" pitchFamily="2" charset="0"/>
                  <a:ea typeface="ui-monospace" pitchFamily="34" charset="-122"/>
                  <a:cs typeface="Poppins" panose="00000500000000000000" pitchFamily="2" charset="0"/>
                </a:rPr>
                <a:t>69, 63, 62, 58</a:t>
              </a:r>
              <a:endParaRPr lang="en-US" sz="1000" dirty="0">
                <a:latin typeface="Poppins" panose="00000500000000000000" pitchFamily="2" charset="0"/>
                <a:cs typeface="Poppins" panose="00000500000000000000" pitchFamily="2" charset="0"/>
              </a:endParaRPr>
            </a:p>
          </p:txBody>
        </p:sp>
      </p:grpSp>
      <p:grpSp>
        <p:nvGrpSpPr>
          <p:cNvPr id="60" name="Group 59"/>
          <p:cNvGrpSpPr/>
          <p:nvPr/>
        </p:nvGrpSpPr>
        <p:grpSpPr>
          <a:xfrm>
            <a:off x="8123529" y="3069835"/>
            <a:ext cx="662026" cy="345731"/>
            <a:chOff x="10283342" y="2668559"/>
            <a:chExt cx="662026" cy="345731"/>
          </a:xfrm>
        </p:grpSpPr>
        <p:sp>
          <p:nvSpPr>
            <p:cNvPr id="36" name="Text 33">
              <a:extLst>
                <a:ext uri="{FF2B5EF4-FFF2-40B4-BE49-F238E27FC236}">
                  <a16:creationId xmlns:a16="http://schemas.microsoft.com/office/drawing/2014/main" id="{10A0C481-11E1-5F13-A4C0-E16A56465E12}"/>
                </a:ext>
              </a:extLst>
            </p:cNvPr>
            <p:cNvSpPr txBox="1"/>
            <p:nvPr/>
          </p:nvSpPr>
          <p:spPr>
            <a:xfrm>
              <a:off x="10283342" y="2668559"/>
              <a:ext cx="295351" cy="133502"/>
            </a:xfrm>
            <a:prstGeom prst="rect">
              <a:avLst/>
            </a:prstGeom>
            <a:noFill/>
            <a:ln/>
          </p:spPr>
          <p:txBody>
            <a:bodyPr wrap="square" lIns="0" tIns="0" rIns="0" bIns="0" rtlCol="0" anchor="ctr"/>
            <a:lstStyle/>
            <a:p>
              <a:pPr marL="0" indent="0" algn="l">
                <a:buNone/>
              </a:pPr>
              <a:r>
                <a:rPr lang="en-US" sz="900" dirty="0">
                  <a:solidFill>
                    <a:srgbClr val="9CA3AF"/>
                  </a:solidFill>
                  <a:latin typeface="Poppins" panose="00000500000000000000" pitchFamily="2" charset="0"/>
                  <a:ea typeface="ui-monospace" pitchFamily="34" charset="-122"/>
                  <a:cs typeface="Poppins" panose="00000500000000000000" pitchFamily="2" charset="0"/>
                </a:rPr>
                <a:t>HEX</a:t>
              </a:r>
              <a:endParaRPr lang="en-US" sz="900" dirty="0">
                <a:latin typeface="Poppins" panose="00000500000000000000" pitchFamily="2" charset="0"/>
                <a:cs typeface="Poppins" panose="00000500000000000000" pitchFamily="2" charset="0"/>
              </a:endParaRPr>
            </a:p>
          </p:txBody>
        </p:sp>
        <p:sp>
          <p:nvSpPr>
            <p:cNvPr id="37" name="Text 34">
              <a:extLst>
                <a:ext uri="{FF2B5EF4-FFF2-40B4-BE49-F238E27FC236}">
                  <a16:creationId xmlns:a16="http://schemas.microsoft.com/office/drawing/2014/main" id="{2F09398A-6EEC-881A-224E-0896B678DAB9}"/>
                </a:ext>
              </a:extLst>
            </p:cNvPr>
            <p:cNvSpPr txBox="1"/>
            <p:nvPr/>
          </p:nvSpPr>
          <p:spPr>
            <a:xfrm>
              <a:off x="10283342" y="2861585"/>
              <a:ext cx="662026" cy="152705"/>
            </a:xfrm>
            <a:prstGeom prst="rect">
              <a:avLst/>
            </a:prstGeom>
            <a:noFill/>
            <a:ln/>
          </p:spPr>
          <p:txBody>
            <a:bodyPr wrap="square" lIns="0" tIns="0" rIns="0" bIns="0" rtlCol="0" anchor="ctr"/>
            <a:lstStyle/>
            <a:p>
              <a:pPr marL="0" indent="0" algn="l">
                <a:buNone/>
              </a:pPr>
              <a:r>
                <a:rPr lang="en-US" sz="900" b="1" dirty="0" smtClean="0">
                  <a:solidFill>
                    <a:srgbClr val="111827"/>
                  </a:solidFill>
                  <a:latin typeface="ui-monospace" pitchFamily="34" charset="0"/>
                  <a:ea typeface="ui-monospace" pitchFamily="34" charset="-122"/>
                  <a:cs typeface="ui-monospace" pitchFamily="34" charset="-120"/>
                </a:rPr>
                <a:t>#</a:t>
              </a:r>
              <a:r>
                <a:rPr lang="en-US" sz="1000" b="1" dirty="0" smtClean="0">
                  <a:solidFill>
                    <a:srgbClr val="111827"/>
                  </a:solidFill>
                  <a:latin typeface="Poppins" panose="00000500000000000000" pitchFamily="2" charset="0"/>
                  <a:ea typeface="ui-monospace" pitchFamily="34" charset="-122"/>
                  <a:cs typeface="Poppins" panose="00000500000000000000" pitchFamily="2" charset="0"/>
                </a:rPr>
                <a:t>333333</a:t>
              </a:r>
              <a:endParaRPr lang="en-US" sz="1000" dirty="0">
                <a:latin typeface="Poppins" panose="00000500000000000000" pitchFamily="2" charset="0"/>
                <a:cs typeface="Poppins" panose="00000500000000000000" pitchFamily="2" charset="0"/>
              </a:endParaRPr>
            </a:p>
          </p:txBody>
        </p:sp>
      </p:grpSp>
      <p:sp>
        <p:nvSpPr>
          <p:cNvPr id="38" name="Text 35">
            <a:extLst>
              <a:ext uri="{FF2B5EF4-FFF2-40B4-BE49-F238E27FC236}">
                <a16:creationId xmlns:a16="http://schemas.microsoft.com/office/drawing/2014/main" id="{4F9C6472-189C-200F-FB46-22732E8FEFFC}"/>
              </a:ext>
            </a:extLst>
          </p:cNvPr>
          <p:cNvSpPr txBox="1"/>
          <p:nvPr/>
        </p:nvSpPr>
        <p:spPr>
          <a:xfrm>
            <a:off x="6486752" y="3564565"/>
            <a:ext cx="2298801" cy="314554"/>
          </a:xfrm>
          <a:prstGeom prst="rect">
            <a:avLst/>
          </a:prstGeom>
          <a:noFill/>
          <a:ln/>
        </p:spPr>
        <p:txBody>
          <a:bodyPr wrap="square" lIns="0" tIns="0" rIns="0" bIns="0" rtlCol="0" anchor="ctr"/>
          <a:lstStyle/>
          <a:p>
            <a:pPr>
              <a:lnSpc>
                <a:spcPct val="150000"/>
              </a:lnSpc>
            </a:pPr>
            <a:r>
              <a:rPr lang="en-US" sz="900" dirty="0" err="1">
                <a:solidFill>
                  <a:srgbClr val="6B7280"/>
                </a:solidFill>
                <a:latin typeface="Poppins" pitchFamily="34" charset="0"/>
                <a:ea typeface="Poppins" pitchFamily="34" charset="-122"/>
                <a:cs typeface="Poppins" pitchFamily="34" charset="-120"/>
              </a:rPr>
              <a:t>Ebix</a:t>
            </a:r>
            <a:r>
              <a:rPr lang="en-US" sz="900" dirty="0">
                <a:solidFill>
                  <a:srgbClr val="6B7280"/>
                </a:solidFill>
                <a:latin typeface="Poppins" pitchFamily="34" charset="0"/>
                <a:ea typeface="Poppins" pitchFamily="34" charset="-122"/>
                <a:cs typeface="Poppins" pitchFamily="34" charset="-120"/>
              </a:rPr>
              <a:t> Black – Primary text for headings and UI elements on light backgrounds</a:t>
            </a:r>
            <a:endParaRPr lang="en-US" sz="900" dirty="0"/>
          </a:p>
        </p:txBody>
      </p:sp>
      <p:sp>
        <p:nvSpPr>
          <p:cNvPr id="39" name="Shape 36">
            <a:extLst>
              <a:ext uri="{FF2B5EF4-FFF2-40B4-BE49-F238E27FC236}">
                <a16:creationId xmlns:a16="http://schemas.microsoft.com/office/drawing/2014/main" id="{4F4FB3B0-627A-05D7-E968-643754B2151C}"/>
              </a:ext>
            </a:extLst>
          </p:cNvPr>
          <p:cNvSpPr/>
          <p:nvPr/>
        </p:nvSpPr>
        <p:spPr>
          <a:xfrm>
            <a:off x="6248095" y="4255043"/>
            <a:ext cx="5333695" cy="2247595"/>
          </a:xfrm>
          <a:prstGeom prst="roundRect">
            <a:avLst>
              <a:gd name="adj" fmla="val 1379"/>
            </a:avLst>
          </a:prstGeom>
          <a:solidFill>
            <a:srgbClr val="F9FAFB"/>
          </a:solidFill>
          <a:ln w="12700">
            <a:solidFill>
              <a:srgbClr val="E5E7EB"/>
            </a:solidFill>
            <a:prstDash val="solid"/>
          </a:ln>
        </p:spPr>
        <p:txBody>
          <a:bodyPr/>
          <a:lstStyle/>
          <a:p>
            <a:endParaRPr lang="en-US" dirty="0"/>
          </a:p>
        </p:txBody>
      </p:sp>
      <p:sp>
        <p:nvSpPr>
          <p:cNvPr id="40" name="Shape 37">
            <a:extLst>
              <a:ext uri="{FF2B5EF4-FFF2-40B4-BE49-F238E27FC236}">
                <a16:creationId xmlns:a16="http://schemas.microsoft.com/office/drawing/2014/main" id="{B2F20C91-FB39-ECE0-31B9-B0DB06B50B1D}"/>
              </a:ext>
            </a:extLst>
          </p:cNvPr>
          <p:cNvSpPr/>
          <p:nvPr/>
        </p:nvSpPr>
        <p:spPr>
          <a:xfrm>
            <a:off x="6486754" y="4493701"/>
            <a:ext cx="1218895" cy="1772107"/>
          </a:xfrm>
          <a:prstGeom prst="roundRect">
            <a:avLst>
              <a:gd name="adj" fmla="val 4689"/>
            </a:avLst>
          </a:prstGeom>
          <a:solidFill>
            <a:srgbClr val="FF6A39"/>
          </a:solidFill>
          <a:ln/>
        </p:spPr>
        <p:txBody>
          <a:bodyPr/>
          <a:lstStyle/>
          <a:p>
            <a:endParaRPr lang="en-US" dirty="0"/>
          </a:p>
        </p:txBody>
      </p:sp>
      <p:sp>
        <p:nvSpPr>
          <p:cNvPr id="41" name="Text 38">
            <a:extLst>
              <a:ext uri="{FF2B5EF4-FFF2-40B4-BE49-F238E27FC236}">
                <a16:creationId xmlns:a16="http://schemas.microsoft.com/office/drawing/2014/main" id="{B2963ED9-24AA-D459-9D7C-7BB477572D6D}"/>
              </a:ext>
            </a:extLst>
          </p:cNvPr>
          <p:cNvSpPr txBox="1"/>
          <p:nvPr/>
        </p:nvSpPr>
        <p:spPr>
          <a:xfrm>
            <a:off x="6801307" y="5184987"/>
            <a:ext cx="705002" cy="219456"/>
          </a:xfrm>
          <a:prstGeom prst="rect">
            <a:avLst/>
          </a:prstGeom>
          <a:noFill/>
          <a:ln/>
        </p:spPr>
        <p:txBody>
          <a:bodyPr wrap="square" lIns="0" tIns="0" rIns="0" bIns="0" rtlCol="0" anchor="ctr"/>
          <a:lstStyle/>
          <a:p>
            <a:pPr marL="0" indent="0" algn="ctr">
              <a:buNone/>
            </a:pPr>
            <a:r>
              <a:rPr lang="en-US" sz="1200" b="1" dirty="0">
                <a:solidFill>
                  <a:srgbClr val="FFFFFF"/>
                </a:solidFill>
                <a:latin typeface="Poppins" pitchFamily="34" charset="0"/>
                <a:ea typeface="Poppins" pitchFamily="34" charset="-122"/>
                <a:cs typeface="Poppins" pitchFamily="34" charset="-120"/>
              </a:rPr>
              <a:t>Orange</a:t>
            </a:r>
            <a:endParaRPr lang="en-US" sz="1200" dirty="0"/>
          </a:p>
        </p:txBody>
      </p:sp>
      <p:sp>
        <p:nvSpPr>
          <p:cNvPr id="42" name="Text 39">
            <a:extLst>
              <a:ext uri="{FF2B5EF4-FFF2-40B4-BE49-F238E27FC236}">
                <a16:creationId xmlns:a16="http://schemas.microsoft.com/office/drawing/2014/main" id="{9B9EDA65-F8CF-D62E-FC9E-C12B7B636CD0}"/>
              </a:ext>
            </a:extLst>
          </p:cNvPr>
          <p:cNvSpPr txBox="1"/>
          <p:nvPr/>
        </p:nvSpPr>
        <p:spPr>
          <a:xfrm>
            <a:off x="6846113" y="5404443"/>
            <a:ext cx="590702" cy="162763"/>
          </a:xfrm>
          <a:prstGeom prst="rect">
            <a:avLst/>
          </a:prstGeom>
          <a:noFill/>
          <a:ln/>
        </p:spPr>
        <p:txBody>
          <a:bodyPr wrap="square" lIns="0" tIns="0" rIns="0" bIns="0" rtlCol="0" anchor="ctr"/>
          <a:lstStyle/>
          <a:p>
            <a:pPr marL="0" indent="0" algn="ctr">
              <a:buNone/>
            </a:pPr>
            <a:r>
              <a:rPr lang="en-US" sz="900" dirty="0">
                <a:solidFill>
                  <a:srgbClr val="FFFFFF">
                    <a:alpha val="80000"/>
                  </a:srgbClr>
                </a:solidFill>
                <a:latin typeface="Poppins" pitchFamily="34" charset="0"/>
                <a:ea typeface="Poppins" pitchFamily="34" charset="-122"/>
                <a:cs typeface="Poppins" pitchFamily="34" charset="-120"/>
              </a:rPr>
              <a:t>#FF6A39</a:t>
            </a:r>
            <a:endParaRPr lang="en-US" sz="900" dirty="0"/>
          </a:p>
        </p:txBody>
      </p:sp>
      <p:sp>
        <p:nvSpPr>
          <p:cNvPr id="43" name="Text 40">
            <a:extLst>
              <a:ext uri="{FF2B5EF4-FFF2-40B4-BE49-F238E27FC236}">
                <a16:creationId xmlns:a16="http://schemas.microsoft.com/office/drawing/2014/main" id="{56680CA7-9E26-07A0-6374-3346198181C0}"/>
              </a:ext>
            </a:extLst>
          </p:cNvPr>
          <p:cNvSpPr txBox="1"/>
          <p:nvPr/>
        </p:nvSpPr>
        <p:spPr>
          <a:xfrm>
            <a:off x="7934249" y="4794539"/>
            <a:ext cx="1643177" cy="238658"/>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Highlight Orange</a:t>
            </a:r>
            <a:endParaRPr lang="en-US" sz="1300" dirty="0"/>
          </a:p>
        </p:txBody>
      </p:sp>
      <p:sp>
        <p:nvSpPr>
          <p:cNvPr id="44" name="Text 41">
            <a:extLst>
              <a:ext uri="{FF2B5EF4-FFF2-40B4-BE49-F238E27FC236}">
                <a16:creationId xmlns:a16="http://schemas.microsoft.com/office/drawing/2014/main" id="{CBA95F0D-AC9D-4357-C44B-19D661748C79}"/>
              </a:ext>
            </a:extLst>
          </p:cNvPr>
          <p:cNvSpPr txBox="1"/>
          <p:nvPr/>
        </p:nvSpPr>
        <p:spPr>
          <a:xfrm>
            <a:off x="7934249" y="5213334"/>
            <a:ext cx="295351" cy="133502"/>
          </a:xfrm>
          <a:prstGeom prst="rect">
            <a:avLst/>
          </a:prstGeom>
          <a:noFill/>
          <a:ln/>
        </p:spPr>
        <p:txBody>
          <a:bodyPr wrap="square" lIns="0" tIns="0" rIns="0" bIns="0" rtlCol="0" anchor="ctr"/>
          <a:lstStyle/>
          <a:p>
            <a:pPr marL="0" indent="0" algn="l">
              <a:buNone/>
            </a:pPr>
            <a:r>
              <a:rPr lang="en-US" sz="900" dirty="0">
                <a:solidFill>
                  <a:srgbClr val="9CA3AF"/>
                </a:solidFill>
                <a:latin typeface="Poppins" panose="00000500000000000000" pitchFamily="2" charset="0"/>
                <a:ea typeface="ui-monospace" pitchFamily="34" charset="-122"/>
                <a:cs typeface="Poppins" panose="00000500000000000000" pitchFamily="2" charset="0"/>
              </a:rPr>
              <a:t>RGB</a:t>
            </a:r>
            <a:endParaRPr lang="en-US" sz="900" dirty="0">
              <a:latin typeface="Poppins" panose="00000500000000000000" pitchFamily="2" charset="0"/>
              <a:cs typeface="Poppins" panose="00000500000000000000" pitchFamily="2" charset="0"/>
            </a:endParaRPr>
          </a:p>
        </p:txBody>
      </p:sp>
      <p:sp>
        <p:nvSpPr>
          <p:cNvPr id="45" name="Text 42">
            <a:extLst>
              <a:ext uri="{FF2B5EF4-FFF2-40B4-BE49-F238E27FC236}">
                <a16:creationId xmlns:a16="http://schemas.microsoft.com/office/drawing/2014/main" id="{79021199-C8F3-41D5-FE4C-1AA976C9FA6F}"/>
              </a:ext>
            </a:extLst>
          </p:cNvPr>
          <p:cNvSpPr txBox="1"/>
          <p:nvPr/>
        </p:nvSpPr>
        <p:spPr>
          <a:xfrm>
            <a:off x="7934249" y="5376097"/>
            <a:ext cx="1062533" cy="152705"/>
          </a:xfrm>
          <a:prstGeom prst="rect">
            <a:avLst/>
          </a:prstGeom>
          <a:noFill/>
          <a:ln/>
        </p:spPr>
        <p:txBody>
          <a:bodyPr wrap="square" lIns="0" tIns="0" rIns="0" bIns="0" rtlCol="0" anchor="ctr"/>
          <a:lstStyle/>
          <a:p>
            <a:pPr marL="0" indent="0" algn="l">
              <a:buNone/>
            </a:pPr>
            <a:r>
              <a:rPr lang="en-US" sz="1000" b="1" dirty="0">
                <a:solidFill>
                  <a:srgbClr val="111827"/>
                </a:solidFill>
                <a:latin typeface="Poppins" panose="00000500000000000000" pitchFamily="2" charset="0"/>
                <a:ea typeface="ui-monospace" pitchFamily="34" charset="-122"/>
                <a:cs typeface="Poppins" panose="00000500000000000000" pitchFamily="2" charset="0"/>
              </a:rPr>
              <a:t>255, 106, 57</a:t>
            </a:r>
            <a:endParaRPr lang="en-US" sz="1000" dirty="0">
              <a:latin typeface="Poppins" panose="00000500000000000000" pitchFamily="2" charset="0"/>
              <a:cs typeface="Poppins" panose="00000500000000000000" pitchFamily="2" charset="0"/>
            </a:endParaRPr>
          </a:p>
        </p:txBody>
      </p:sp>
      <p:sp>
        <p:nvSpPr>
          <p:cNvPr id="46" name="Text 43">
            <a:extLst>
              <a:ext uri="{FF2B5EF4-FFF2-40B4-BE49-F238E27FC236}">
                <a16:creationId xmlns:a16="http://schemas.microsoft.com/office/drawing/2014/main" id="{2164E969-2FC4-32A3-822A-309843BE78D7}"/>
              </a:ext>
            </a:extLst>
          </p:cNvPr>
          <p:cNvSpPr txBox="1"/>
          <p:nvPr/>
        </p:nvSpPr>
        <p:spPr>
          <a:xfrm>
            <a:off x="9109253" y="5213334"/>
            <a:ext cx="362102" cy="133502"/>
          </a:xfrm>
          <a:prstGeom prst="rect">
            <a:avLst/>
          </a:prstGeom>
          <a:noFill/>
          <a:ln/>
        </p:spPr>
        <p:txBody>
          <a:bodyPr wrap="square" lIns="0" tIns="0" rIns="0" bIns="0" rtlCol="0" anchor="ctr"/>
          <a:lstStyle/>
          <a:p>
            <a:pPr marL="0" indent="0" algn="l">
              <a:buNone/>
            </a:pPr>
            <a:r>
              <a:rPr lang="en-US" sz="900" dirty="0">
                <a:solidFill>
                  <a:srgbClr val="9CA3AF"/>
                </a:solidFill>
                <a:latin typeface="Poppins" panose="00000500000000000000" pitchFamily="2" charset="0"/>
                <a:ea typeface="ui-monospace" pitchFamily="34" charset="-122"/>
                <a:cs typeface="Poppins" panose="00000500000000000000" pitchFamily="2" charset="0"/>
              </a:rPr>
              <a:t>CMYK</a:t>
            </a:r>
            <a:endParaRPr lang="en-US" sz="900" dirty="0">
              <a:latin typeface="Poppins" panose="00000500000000000000" pitchFamily="2" charset="0"/>
              <a:cs typeface="Poppins" panose="00000500000000000000" pitchFamily="2" charset="0"/>
            </a:endParaRPr>
          </a:p>
        </p:txBody>
      </p:sp>
      <p:sp>
        <p:nvSpPr>
          <p:cNvPr id="47" name="Text 44">
            <a:extLst>
              <a:ext uri="{FF2B5EF4-FFF2-40B4-BE49-F238E27FC236}">
                <a16:creationId xmlns:a16="http://schemas.microsoft.com/office/drawing/2014/main" id="{D8F573C7-E0C5-3164-F050-A43FE9E14B97}"/>
              </a:ext>
            </a:extLst>
          </p:cNvPr>
          <p:cNvSpPr txBox="1"/>
          <p:nvPr/>
        </p:nvSpPr>
        <p:spPr>
          <a:xfrm>
            <a:off x="9109253" y="5376097"/>
            <a:ext cx="1062533" cy="152705"/>
          </a:xfrm>
          <a:prstGeom prst="rect">
            <a:avLst/>
          </a:prstGeom>
          <a:noFill/>
          <a:ln/>
        </p:spPr>
        <p:txBody>
          <a:bodyPr wrap="square" lIns="0" tIns="0" rIns="0" bIns="0" rtlCol="0" anchor="ctr"/>
          <a:lstStyle/>
          <a:p>
            <a:pPr marL="0" indent="0" algn="l">
              <a:buNone/>
            </a:pPr>
            <a:r>
              <a:rPr lang="en-US" sz="1000" b="1" dirty="0">
                <a:solidFill>
                  <a:srgbClr val="111827"/>
                </a:solidFill>
                <a:latin typeface="Poppins" panose="00000500000000000000" pitchFamily="2" charset="0"/>
                <a:ea typeface="ui-monospace" pitchFamily="34" charset="-122"/>
                <a:cs typeface="Poppins" panose="00000500000000000000" pitchFamily="2" charset="0"/>
              </a:rPr>
              <a:t>0, 73, 82, 0</a:t>
            </a:r>
            <a:endParaRPr lang="en-US" sz="1000" dirty="0">
              <a:latin typeface="Poppins" panose="00000500000000000000" pitchFamily="2" charset="0"/>
              <a:cs typeface="Poppins" panose="00000500000000000000" pitchFamily="2" charset="0"/>
            </a:endParaRPr>
          </a:p>
        </p:txBody>
      </p:sp>
      <p:sp>
        <p:nvSpPr>
          <p:cNvPr id="48" name="Text 45">
            <a:extLst>
              <a:ext uri="{FF2B5EF4-FFF2-40B4-BE49-F238E27FC236}">
                <a16:creationId xmlns:a16="http://schemas.microsoft.com/office/drawing/2014/main" id="{50738519-6227-D3CD-B2AB-9B23FDC9309A}"/>
              </a:ext>
            </a:extLst>
          </p:cNvPr>
          <p:cNvSpPr txBox="1"/>
          <p:nvPr/>
        </p:nvSpPr>
        <p:spPr>
          <a:xfrm>
            <a:off x="10283342" y="5213334"/>
            <a:ext cx="295351" cy="133502"/>
          </a:xfrm>
          <a:prstGeom prst="rect">
            <a:avLst/>
          </a:prstGeom>
          <a:noFill/>
          <a:ln/>
        </p:spPr>
        <p:txBody>
          <a:bodyPr wrap="square" lIns="0" tIns="0" rIns="0" bIns="0" rtlCol="0" anchor="ctr"/>
          <a:lstStyle/>
          <a:p>
            <a:pPr marL="0" indent="0" algn="l">
              <a:buNone/>
            </a:pPr>
            <a:r>
              <a:rPr lang="en-US" sz="900" dirty="0">
                <a:solidFill>
                  <a:srgbClr val="9CA3AF"/>
                </a:solidFill>
                <a:latin typeface="Poppins" panose="00000500000000000000" pitchFamily="2" charset="0"/>
                <a:ea typeface="ui-monospace" pitchFamily="34" charset="-122"/>
                <a:cs typeface="Poppins" panose="00000500000000000000" pitchFamily="2" charset="0"/>
              </a:rPr>
              <a:t>HEX</a:t>
            </a:r>
            <a:endParaRPr lang="en-US" sz="900" dirty="0">
              <a:latin typeface="Poppins" panose="00000500000000000000" pitchFamily="2" charset="0"/>
              <a:cs typeface="Poppins" panose="00000500000000000000" pitchFamily="2" charset="0"/>
            </a:endParaRPr>
          </a:p>
        </p:txBody>
      </p:sp>
      <p:sp>
        <p:nvSpPr>
          <p:cNvPr id="49" name="Text 46">
            <a:extLst>
              <a:ext uri="{FF2B5EF4-FFF2-40B4-BE49-F238E27FC236}">
                <a16:creationId xmlns:a16="http://schemas.microsoft.com/office/drawing/2014/main" id="{C14C080C-6A4C-A668-B62C-CD98AC847655}"/>
              </a:ext>
            </a:extLst>
          </p:cNvPr>
          <p:cNvSpPr txBox="1"/>
          <p:nvPr/>
        </p:nvSpPr>
        <p:spPr>
          <a:xfrm>
            <a:off x="10283342" y="5376097"/>
            <a:ext cx="662026" cy="152705"/>
          </a:xfrm>
          <a:prstGeom prst="rect">
            <a:avLst/>
          </a:prstGeom>
          <a:noFill/>
          <a:ln/>
        </p:spPr>
        <p:txBody>
          <a:bodyPr wrap="square" lIns="0" tIns="0" rIns="0" bIns="0" rtlCol="0" anchor="ctr"/>
          <a:lstStyle/>
          <a:p>
            <a:pPr marL="0" indent="0" algn="l">
              <a:buNone/>
            </a:pPr>
            <a:r>
              <a:rPr lang="en-US" sz="1000" b="1" dirty="0">
                <a:solidFill>
                  <a:srgbClr val="111827"/>
                </a:solidFill>
                <a:latin typeface="Poppins" panose="00000500000000000000" pitchFamily="2" charset="0"/>
                <a:ea typeface="ui-monospace" pitchFamily="34" charset="-122"/>
                <a:cs typeface="Poppins" panose="00000500000000000000" pitchFamily="2" charset="0"/>
              </a:rPr>
              <a:t>#FF6A39</a:t>
            </a:r>
            <a:endParaRPr lang="en-US" sz="1000" dirty="0">
              <a:latin typeface="Poppins" panose="00000500000000000000" pitchFamily="2" charset="0"/>
              <a:cs typeface="Poppins" panose="00000500000000000000" pitchFamily="2" charset="0"/>
            </a:endParaRPr>
          </a:p>
        </p:txBody>
      </p:sp>
      <p:sp>
        <p:nvSpPr>
          <p:cNvPr id="50" name="Text 47">
            <a:extLst>
              <a:ext uri="{FF2B5EF4-FFF2-40B4-BE49-F238E27FC236}">
                <a16:creationId xmlns:a16="http://schemas.microsoft.com/office/drawing/2014/main" id="{74315A92-6296-789D-6752-5EC64B44D723}"/>
              </a:ext>
            </a:extLst>
          </p:cNvPr>
          <p:cNvSpPr txBox="1"/>
          <p:nvPr/>
        </p:nvSpPr>
        <p:spPr>
          <a:xfrm>
            <a:off x="7934249" y="5714425"/>
            <a:ext cx="2915107" cy="314554"/>
          </a:xfrm>
          <a:prstGeom prst="rect">
            <a:avLst/>
          </a:prstGeom>
          <a:noFill/>
          <a:ln/>
        </p:spPr>
        <p:txBody>
          <a:bodyPr wrap="square" lIns="0" tIns="0" rIns="0" bIns="0" rtlCol="0" anchor="ctr"/>
          <a:lstStyle/>
          <a:p>
            <a:pPr marL="0" indent="0" algn="l">
              <a:lnSpc>
                <a:spcPct val="150000"/>
              </a:lnSpc>
              <a:buNone/>
            </a:pPr>
            <a:r>
              <a:rPr lang="en-US" sz="900" dirty="0">
                <a:solidFill>
                  <a:srgbClr val="6B7280"/>
                </a:solidFill>
                <a:latin typeface="Poppins" panose="00000500000000000000" pitchFamily="2" charset="0"/>
                <a:ea typeface="Poppins" pitchFamily="34" charset="-122"/>
                <a:cs typeface="Poppins" panose="00000500000000000000" pitchFamily="2" charset="0"/>
              </a:rPr>
              <a:t>Accent color for calls-to-action, notifications, or highlighting data points. Use sparingly (max 10%).</a:t>
            </a:r>
            <a:endParaRPr lang="en-US" sz="900" dirty="0">
              <a:latin typeface="Poppins" panose="00000500000000000000" pitchFamily="2" charset="0"/>
              <a:cs typeface="Poppins" panose="00000500000000000000" pitchFamily="2" charset="0"/>
            </a:endParaRPr>
          </a:p>
        </p:txBody>
      </p:sp>
      <p:grpSp>
        <p:nvGrpSpPr>
          <p:cNvPr id="3" name="Group 2"/>
          <p:cNvGrpSpPr/>
          <p:nvPr/>
        </p:nvGrpSpPr>
        <p:grpSpPr>
          <a:xfrm>
            <a:off x="2746782" y="4580950"/>
            <a:ext cx="1059027" cy="429920"/>
            <a:chOff x="2788769" y="4424207"/>
            <a:chExt cx="1059027" cy="429920"/>
          </a:xfrm>
        </p:grpSpPr>
        <p:sp>
          <p:nvSpPr>
            <p:cNvPr id="20" name="Text 17">
              <a:extLst>
                <a:ext uri="{FF2B5EF4-FFF2-40B4-BE49-F238E27FC236}">
                  <a16:creationId xmlns:a16="http://schemas.microsoft.com/office/drawing/2014/main" id="{138CFE40-D9FF-2A8C-314F-AD55169FDB9A}"/>
                </a:ext>
              </a:extLst>
            </p:cNvPr>
            <p:cNvSpPr txBox="1"/>
            <p:nvPr/>
          </p:nvSpPr>
          <p:spPr>
            <a:xfrm>
              <a:off x="3141803" y="4424207"/>
              <a:ext cx="352958" cy="162763"/>
            </a:xfrm>
            <a:prstGeom prst="rect">
              <a:avLst/>
            </a:prstGeom>
            <a:noFill/>
            <a:ln/>
          </p:spPr>
          <p:txBody>
            <a:bodyPr wrap="square" lIns="0" tIns="0" rIns="0" bIns="0" rtlCol="0" anchor="ctr"/>
            <a:lstStyle/>
            <a:p>
              <a:pPr marL="0" indent="0" algn="ctr">
                <a:buNone/>
              </a:pPr>
              <a:r>
                <a:rPr lang="en-US" sz="900" dirty="0">
                  <a:solidFill>
                    <a:srgbClr val="9CA3AF"/>
                  </a:solidFill>
                  <a:latin typeface="Poppins" panose="00000500000000000000" pitchFamily="2" charset="0"/>
                  <a:ea typeface="Poppins" pitchFamily="34" charset="-122"/>
                  <a:cs typeface="Poppins" panose="00000500000000000000" pitchFamily="2" charset="0"/>
                </a:rPr>
                <a:t>RGB</a:t>
              </a:r>
              <a:endParaRPr lang="en-US" sz="900" dirty="0">
                <a:latin typeface="Poppins" panose="00000500000000000000" pitchFamily="2" charset="0"/>
                <a:cs typeface="Poppins" panose="00000500000000000000" pitchFamily="2" charset="0"/>
              </a:endParaRPr>
            </a:p>
          </p:txBody>
        </p:sp>
        <p:sp>
          <p:nvSpPr>
            <p:cNvPr id="51" name="Text 15">
              <a:extLst>
                <a:ext uri="{FF2B5EF4-FFF2-40B4-BE49-F238E27FC236}">
                  <a16:creationId xmlns:a16="http://schemas.microsoft.com/office/drawing/2014/main" id="{6D616187-1068-8C64-D234-8F194ABCA4DF}"/>
                </a:ext>
              </a:extLst>
            </p:cNvPr>
            <p:cNvSpPr txBox="1"/>
            <p:nvPr/>
          </p:nvSpPr>
          <p:spPr>
            <a:xfrm>
              <a:off x="2788769" y="4680350"/>
              <a:ext cx="1059027" cy="173777"/>
            </a:xfrm>
            <a:prstGeom prst="rect">
              <a:avLst/>
            </a:prstGeom>
            <a:noFill/>
            <a:ln/>
          </p:spPr>
          <p:txBody>
            <a:bodyPr wrap="square" lIns="0" tIns="0" rIns="0" bIns="0" rtlCol="0" anchor="ctr"/>
            <a:lstStyle/>
            <a:p>
              <a:pPr algn="ctr"/>
              <a:r>
                <a:rPr lang="en-US" sz="1300" b="1" dirty="0">
                  <a:solidFill>
                    <a:srgbClr val="111827"/>
                  </a:solidFill>
                  <a:latin typeface="Poppins" panose="00000500000000000000" pitchFamily="2" charset="0"/>
                  <a:ea typeface="ui-monospace" pitchFamily="34" charset="-122"/>
                  <a:cs typeface="Poppins" panose="00000500000000000000" pitchFamily="2" charset="0"/>
                </a:rPr>
                <a:t>45, 128, 248</a:t>
              </a:r>
              <a:endParaRPr lang="en-US" sz="1300" dirty="0">
                <a:latin typeface="Poppins" panose="00000500000000000000" pitchFamily="2" charset="0"/>
                <a:cs typeface="Poppins" panose="00000500000000000000" pitchFamily="2" charset="0"/>
              </a:endParaRPr>
            </a:p>
          </p:txBody>
        </p:sp>
      </p:grpSp>
      <p:grpSp>
        <p:nvGrpSpPr>
          <p:cNvPr id="53" name="Group 52"/>
          <p:cNvGrpSpPr/>
          <p:nvPr/>
        </p:nvGrpSpPr>
        <p:grpSpPr>
          <a:xfrm>
            <a:off x="4366185" y="4580950"/>
            <a:ext cx="1059027" cy="429920"/>
            <a:chOff x="4410989" y="4424207"/>
            <a:chExt cx="1059027" cy="429920"/>
          </a:xfrm>
        </p:grpSpPr>
        <p:sp>
          <p:nvSpPr>
            <p:cNvPr id="23" name="Text 20">
              <a:extLst>
                <a:ext uri="{FF2B5EF4-FFF2-40B4-BE49-F238E27FC236}">
                  <a16:creationId xmlns:a16="http://schemas.microsoft.com/office/drawing/2014/main" id="{31368567-BA97-F485-D679-7516B2078384}"/>
                </a:ext>
              </a:extLst>
            </p:cNvPr>
            <p:cNvSpPr txBox="1"/>
            <p:nvPr/>
          </p:nvSpPr>
          <p:spPr>
            <a:xfrm>
              <a:off x="4711902" y="4424207"/>
              <a:ext cx="457200" cy="162763"/>
            </a:xfrm>
            <a:prstGeom prst="rect">
              <a:avLst/>
            </a:prstGeom>
            <a:noFill/>
            <a:ln/>
          </p:spPr>
          <p:txBody>
            <a:bodyPr wrap="square" lIns="0" tIns="0" rIns="0" bIns="0" rtlCol="0" anchor="ctr"/>
            <a:lstStyle/>
            <a:p>
              <a:pPr marL="0" indent="0" algn="ctr">
                <a:buNone/>
              </a:pPr>
              <a:r>
                <a:rPr lang="en-US" sz="900" dirty="0">
                  <a:solidFill>
                    <a:srgbClr val="9CA3AF"/>
                  </a:solidFill>
                  <a:latin typeface="Poppins" panose="00000500000000000000" pitchFamily="2" charset="0"/>
                  <a:ea typeface="Poppins" pitchFamily="34" charset="-122"/>
                  <a:cs typeface="Poppins" panose="00000500000000000000" pitchFamily="2" charset="0"/>
                </a:rPr>
                <a:t>CMYK</a:t>
              </a:r>
              <a:endParaRPr lang="en-US" sz="900" dirty="0">
                <a:latin typeface="Poppins" panose="00000500000000000000" pitchFamily="2" charset="0"/>
                <a:cs typeface="Poppins" panose="00000500000000000000" pitchFamily="2" charset="0"/>
              </a:endParaRPr>
            </a:p>
          </p:txBody>
        </p:sp>
        <p:sp>
          <p:nvSpPr>
            <p:cNvPr id="52" name="Text 15">
              <a:extLst>
                <a:ext uri="{FF2B5EF4-FFF2-40B4-BE49-F238E27FC236}">
                  <a16:creationId xmlns:a16="http://schemas.microsoft.com/office/drawing/2014/main" id="{6D616187-1068-8C64-D234-8F194ABCA4DF}"/>
                </a:ext>
              </a:extLst>
            </p:cNvPr>
            <p:cNvSpPr txBox="1"/>
            <p:nvPr/>
          </p:nvSpPr>
          <p:spPr>
            <a:xfrm>
              <a:off x="4410989" y="4680350"/>
              <a:ext cx="1059027" cy="173777"/>
            </a:xfrm>
            <a:prstGeom prst="rect">
              <a:avLst/>
            </a:prstGeom>
            <a:noFill/>
            <a:ln/>
          </p:spPr>
          <p:txBody>
            <a:bodyPr wrap="square" lIns="0" tIns="0" rIns="0" bIns="0" rtlCol="0" anchor="ctr"/>
            <a:lstStyle/>
            <a:p>
              <a:pPr algn="ctr"/>
              <a:r>
                <a:rPr lang="en-US" sz="1300" b="1" dirty="0">
                  <a:solidFill>
                    <a:srgbClr val="111827"/>
                  </a:solidFill>
                  <a:latin typeface="Poppins" panose="00000500000000000000" pitchFamily="2" charset="0"/>
                  <a:ea typeface="ui-monospace" pitchFamily="34" charset="-122"/>
                  <a:cs typeface="Poppins" panose="00000500000000000000" pitchFamily="2" charset="0"/>
                </a:rPr>
                <a:t>75, 50, 0, 0</a:t>
              </a:r>
              <a:endParaRPr lang="en-US" sz="1300" dirty="0">
                <a:latin typeface="Poppins" panose="00000500000000000000" pitchFamily="2" charset="0"/>
                <a:cs typeface="Poppins" panose="00000500000000000000" pitchFamily="2" charset="0"/>
              </a:endParaRPr>
            </a:p>
          </p:txBody>
        </p:sp>
      </p:grpSp>
      <p:sp>
        <p:nvSpPr>
          <p:cNvPr id="61" name="Shape 25">
            <a:extLst>
              <a:ext uri="{FF2B5EF4-FFF2-40B4-BE49-F238E27FC236}">
                <a16:creationId xmlns:a16="http://schemas.microsoft.com/office/drawing/2014/main" id="{43C60529-9C84-D58A-EA1F-4D65EF06FF2D}"/>
              </a:ext>
            </a:extLst>
          </p:cNvPr>
          <p:cNvSpPr/>
          <p:nvPr/>
        </p:nvSpPr>
        <p:spPr>
          <a:xfrm>
            <a:off x="8996781" y="2212399"/>
            <a:ext cx="2237275" cy="738145"/>
          </a:xfrm>
          <a:prstGeom prst="roundRect">
            <a:avLst>
              <a:gd name="adj" fmla="val 4689"/>
            </a:avLst>
          </a:prstGeom>
          <a:solidFill>
            <a:srgbClr val="CCCCCC"/>
          </a:solidFill>
          <a:ln/>
        </p:spPr>
        <p:txBody>
          <a:bodyPr/>
          <a:lstStyle/>
          <a:p>
            <a:endParaRPr lang="en-US" dirty="0"/>
          </a:p>
        </p:txBody>
      </p:sp>
      <p:grpSp>
        <p:nvGrpSpPr>
          <p:cNvPr id="62" name="Group 61"/>
          <p:cNvGrpSpPr/>
          <p:nvPr/>
        </p:nvGrpSpPr>
        <p:grpSpPr>
          <a:xfrm>
            <a:off x="9573561" y="2390362"/>
            <a:ext cx="1083715" cy="382219"/>
            <a:chOff x="6832397" y="2639298"/>
            <a:chExt cx="619963" cy="382219"/>
          </a:xfrm>
        </p:grpSpPr>
        <p:sp>
          <p:nvSpPr>
            <p:cNvPr id="63" name="Text 26">
              <a:extLst>
                <a:ext uri="{FF2B5EF4-FFF2-40B4-BE49-F238E27FC236}">
                  <a16:creationId xmlns:a16="http://schemas.microsoft.com/office/drawing/2014/main" id="{5D3468DB-199F-E6E0-C45F-1A2E01DAC83D}"/>
                </a:ext>
              </a:extLst>
            </p:cNvPr>
            <p:cNvSpPr txBox="1"/>
            <p:nvPr/>
          </p:nvSpPr>
          <p:spPr>
            <a:xfrm>
              <a:off x="6878117" y="2639298"/>
              <a:ext cx="553212" cy="219456"/>
            </a:xfrm>
            <a:prstGeom prst="rect">
              <a:avLst/>
            </a:prstGeom>
            <a:noFill/>
            <a:ln/>
          </p:spPr>
          <p:txBody>
            <a:bodyPr wrap="square" lIns="0" tIns="0" rIns="0" bIns="0" rtlCol="0" anchor="ctr"/>
            <a:lstStyle/>
            <a:p>
              <a:pPr marL="0" indent="0" algn="ctr">
                <a:buNone/>
              </a:pPr>
              <a:r>
                <a:rPr lang="en-US" sz="1200" b="1" dirty="0" err="1" smtClean="0">
                  <a:solidFill>
                    <a:srgbClr val="333333"/>
                  </a:solidFill>
                  <a:latin typeface="Poppins" pitchFamily="34" charset="0"/>
                  <a:ea typeface="Poppins" pitchFamily="34" charset="-122"/>
                  <a:cs typeface="Poppins" pitchFamily="34" charset="-120"/>
                </a:rPr>
                <a:t>Ebix</a:t>
              </a:r>
              <a:r>
                <a:rPr lang="en-US" sz="1200" b="1" dirty="0" smtClean="0">
                  <a:solidFill>
                    <a:srgbClr val="333333"/>
                  </a:solidFill>
                  <a:latin typeface="Poppins" pitchFamily="34" charset="0"/>
                  <a:ea typeface="Poppins" pitchFamily="34" charset="-122"/>
                  <a:cs typeface="Poppins" pitchFamily="34" charset="-120"/>
                </a:rPr>
                <a:t> Grey</a:t>
              </a:r>
              <a:endParaRPr lang="en-US" sz="1200" dirty="0">
                <a:solidFill>
                  <a:srgbClr val="333333"/>
                </a:solidFill>
              </a:endParaRPr>
            </a:p>
          </p:txBody>
        </p:sp>
        <p:sp>
          <p:nvSpPr>
            <p:cNvPr id="64" name="Text 27">
              <a:extLst>
                <a:ext uri="{FF2B5EF4-FFF2-40B4-BE49-F238E27FC236}">
                  <a16:creationId xmlns:a16="http://schemas.microsoft.com/office/drawing/2014/main" id="{93CB27FE-11B3-5390-5249-09F495265D47}"/>
                </a:ext>
              </a:extLst>
            </p:cNvPr>
            <p:cNvSpPr txBox="1"/>
            <p:nvPr/>
          </p:nvSpPr>
          <p:spPr>
            <a:xfrm>
              <a:off x="6832397" y="2858754"/>
              <a:ext cx="619963" cy="162763"/>
            </a:xfrm>
            <a:prstGeom prst="rect">
              <a:avLst/>
            </a:prstGeom>
            <a:noFill/>
            <a:ln/>
          </p:spPr>
          <p:txBody>
            <a:bodyPr wrap="square" lIns="0" tIns="0" rIns="0" bIns="0" rtlCol="0" anchor="ctr"/>
            <a:lstStyle/>
            <a:p>
              <a:pPr marL="0" indent="0" algn="ctr">
                <a:buNone/>
              </a:pPr>
              <a:r>
                <a:rPr lang="en-US" sz="900" dirty="0" smtClean="0">
                  <a:solidFill>
                    <a:srgbClr val="333333"/>
                  </a:solidFill>
                  <a:latin typeface="Poppins" pitchFamily="34" charset="0"/>
                  <a:ea typeface="Poppins" pitchFamily="34" charset="-122"/>
                  <a:cs typeface="Poppins" pitchFamily="34" charset="-120"/>
                </a:rPr>
                <a:t>#626262</a:t>
              </a:r>
              <a:endParaRPr lang="en-US" sz="900" dirty="0">
                <a:solidFill>
                  <a:srgbClr val="333333"/>
                </a:solidFill>
              </a:endParaRPr>
            </a:p>
          </p:txBody>
        </p:sp>
      </p:grpSp>
      <p:grpSp>
        <p:nvGrpSpPr>
          <p:cNvPr id="66" name="Group 65"/>
          <p:cNvGrpSpPr/>
          <p:nvPr/>
        </p:nvGrpSpPr>
        <p:grpSpPr>
          <a:xfrm>
            <a:off x="8994646" y="3052080"/>
            <a:ext cx="841705" cy="367241"/>
            <a:chOff x="7934249" y="2668559"/>
            <a:chExt cx="662026" cy="367241"/>
          </a:xfrm>
        </p:grpSpPr>
        <p:sp>
          <p:nvSpPr>
            <p:cNvPr id="67" name="Text 29">
              <a:extLst>
                <a:ext uri="{FF2B5EF4-FFF2-40B4-BE49-F238E27FC236}">
                  <a16:creationId xmlns:a16="http://schemas.microsoft.com/office/drawing/2014/main" id="{8E9DB1D7-4799-B5E5-E518-90399EA389DE}"/>
                </a:ext>
              </a:extLst>
            </p:cNvPr>
            <p:cNvSpPr txBox="1"/>
            <p:nvPr/>
          </p:nvSpPr>
          <p:spPr>
            <a:xfrm>
              <a:off x="7934249" y="2668559"/>
              <a:ext cx="295351" cy="133502"/>
            </a:xfrm>
            <a:prstGeom prst="rect">
              <a:avLst/>
            </a:prstGeom>
            <a:noFill/>
            <a:ln/>
          </p:spPr>
          <p:txBody>
            <a:bodyPr wrap="square" lIns="0" tIns="0" rIns="0" bIns="0" rtlCol="0" anchor="ctr"/>
            <a:lstStyle/>
            <a:p>
              <a:pPr marL="0" indent="0" algn="l">
                <a:buNone/>
              </a:pPr>
              <a:r>
                <a:rPr lang="en-US" sz="1000" dirty="0">
                  <a:solidFill>
                    <a:srgbClr val="9CA3AF"/>
                  </a:solidFill>
                  <a:latin typeface="Poppins" panose="00000500000000000000" pitchFamily="2" charset="0"/>
                  <a:ea typeface="ui-monospace" pitchFamily="34" charset="-122"/>
                  <a:cs typeface="Poppins" panose="00000500000000000000" pitchFamily="2" charset="0"/>
                </a:rPr>
                <a:t>RGB</a:t>
              </a:r>
              <a:endParaRPr lang="en-US" sz="1000" dirty="0">
                <a:latin typeface="Poppins" panose="00000500000000000000" pitchFamily="2" charset="0"/>
                <a:cs typeface="Poppins" panose="00000500000000000000" pitchFamily="2" charset="0"/>
              </a:endParaRPr>
            </a:p>
          </p:txBody>
        </p:sp>
        <p:sp>
          <p:nvSpPr>
            <p:cNvPr id="68" name="Text 30">
              <a:extLst>
                <a:ext uri="{FF2B5EF4-FFF2-40B4-BE49-F238E27FC236}">
                  <a16:creationId xmlns:a16="http://schemas.microsoft.com/office/drawing/2014/main" id="{2D3A6772-C79E-B031-9B3C-2197D26D608A}"/>
                </a:ext>
              </a:extLst>
            </p:cNvPr>
            <p:cNvSpPr txBox="1"/>
            <p:nvPr/>
          </p:nvSpPr>
          <p:spPr>
            <a:xfrm>
              <a:off x="7934249" y="2883095"/>
              <a:ext cx="662026" cy="152705"/>
            </a:xfrm>
            <a:prstGeom prst="rect">
              <a:avLst/>
            </a:prstGeom>
            <a:noFill/>
            <a:ln/>
          </p:spPr>
          <p:txBody>
            <a:bodyPr wrap="square" lIns="0" tIns="0" rIns="0" bIns="0" rtlCol="0" anchor="ctr"/>
            <a:lstStyle/>
            <a:p>
              <a:pPr marL="0" indent="0" algn="l">
                <a:buNone/>
              </a:pPr>
              <a:r>
                <a:rPr lang="en-US" sz="1000" b="1" dirty="0" smtClean="0">
                  <a:solidFill>
                    <a:srgbClr val="111827"/>
                  </a:solidFill>
                  <a:latin typeface="Poppins" panose="00000500000000000000" pitchFamily="2" charset="0"/>
                  <a:ea typeface="ui-monospace" pitchFamily="34" charset="-122"/>
                  <a:cs typeface="Poppins" panose="00000500000000000000" pitchFamily="2" charset="0"/>
                </a:rPr>
                <a:t>38, 98, 98</a:t>
              </a:r>
              <a:endParaRPr lang="en-US" sz="1000" dirty="0">
                <a:latin typeface="Poppins" panose="00000500000000000000" pitchFamily="2" charset="0"/>
                <a:cs typeface="Poppins" panose="00000500000000000000" pitchFamily="2" charset="0"/>
              </a:endParaRPr>
            </a:p>
          </p:txBody>
        </p:sp>
      </p:grpSp>
      <p:grpSp>
        <p:nvGrpSpPr>
          <p:cNvPr id="69" name="Group 68"/>
          <p:cNvGrpSpPr/>
          <p:nvPr/>
        </p:nvGrpSpPr>
        <p:grpSpPr>
          <a:xfrm>
            <a:off x="9836352" y="3064534"/>
            <a:ext cx="989000" cy="370331"/>
            <a:chOff x="9109253" y="2668559"/>
            <a:chExt cx="742341" cy="370331"/>
          </a:xfrm>
        </p:grpSpPr>
        <p:sp>
          <p:nvSpPr>
            <p:cNvPr id="70" name="Text 31">
              <a:extLst>
                <a:ext uri="{FF2B5EF4-FFF2-40B4-BE49-F238E27FC236}">
                  <a16:creationId xmlns:a16="http://schemas.microsoft.com/office/drawing/2014/main" id="{9F6B5C5F-4226-AC7F-E131-832309A74A3E}"/>
                </a:ext>
              </a:extLst>
            </p:cNvPr>
            <p:cNvSpPr txBox="1"/>
            <p:nvPr/>
          </p:nvSpPr>
          <p:spPr>
            <a:xfrm>
              <a:off x="9109253" y="2668559"/>
              <a:ext cx="362102" cy="133502"/>
            </a:xfrm>
            <a:prstGeom prst="rect">
              <a:avLst/>
            </a:prstGeom>
            <a:noFill/>
            <a:ln/>
          </p:spPr>
          <p:txBody>
            <a:bodyPr wrap="square" lIns="0" tIns="0" rIns="0" bIns="0" rtlCol="0" anchor="ctr"/>
            <a:lstStyle/>
            <a:p>
              <a:pPr marL="0" indent="0" algn="l">
                <a:buNone/>
              </a:pPr>
              <a:r>
                <a:rPr lang="en-US" sz="1000" dirty="0">
                  <a:solidFill>
                    <a:srgbClr val="9CA3AF"/>
                  </a:solidFill>
                  <a:latin typeface="Poppins" panose="00000500000000000000" pitchFamily="2" charset="0"/>
                  <a:ea typeface="ui-monospace" pitchFamily="34" charset="-122"/>
                  <a:cs typeface="Poppins" panose="00000500000000000000" pitchFamily="2" charset="0"/>
                </a:rPr>
                <a:t>CMYK</a:t>
              </a:r>
              <a:endParaRPr lang="en-US" sz="1000" dirty="0">
                <a:latin typeface="Poppins" panose="00000500000000000000" pitchFamily="2" charset="0"/>
                <a:cs typeface="Poppins" panose="00000500000000000000" pitchFamily="2" charset="0"/>
              </a:endParaRPr>
            </a:p>
          </p:txBody>
        </p:sp>
        <p:sp>
          <p:nvSpPr>
            <p:cNvPr id="71" name="Text 32">
              <a:extLst>
                <a:ext uri="{FF2B5EF4-FFF2-40B4-BE49-F238E27FC236}">
                  <a16:creationId xmlns:a16="http://schemas.microsoft.com/office/drawing/2014/main" id="{BD9BBBC4-6D4C-84A0-56D2-40A943D67A0D}"/>
                </a:ext>
              </a:extLst>
            </p:cNvPr>
            <p:cNvSpPr txBox="1"/>
            <p:nvPr/>
          </p:nvSpPr>
          <p:spPr>
            <a:xfrm>
              <a:off x="9109253" y="2862410"/>
              <a:ext cx="742341" cy="176480"/>
            </a:xfrm>
            <a:prstGeom prst="rect">
              <a:avLst/>
            </a:prstGeom>
            <a:noFill/>
            <a:ln/>
          </p:spPr>
          <p:txBody>
            <a:bodyPr wrap="square" lIns="0" tIns="0" rIns="0" bIns="0" rtlCol="0" anchor="ctr"/>
            <a:lstStyle/>
            <a:p>
              <a:pPr marL="0" indent="0" algn="l">
                <a:buNone/>
              </a:pPr>
              <a:r>
                <a:rPr lang="en-US" sz="1000" b="1" dirty="0" smtClean="0">
                  <a:solidFill>
                    <a:srgbClr val="111827"/>
                  </a:solidFill>
                  <a:latin typeface="Poppins" panose="00000500000000000000" pitchFamily="2" charset="0"/>
                  <a:ea typeface="ui-monospace" pitchFamily="34" charset="-122"/>
                  <a:cs typeface="Poppins" panose="00000500000000000000" pitchFamily="2" charset="0"/>
                </a:rPr>
                <a:t>61, 52, 52, 22</a:t>
              </a:r>
              <a:endParaRPr lang="en-US" sz="1000" dirty="0">
                <a:latin typeface="Poppins" panose="00000500000000000000" pitchFamily="2" charset="0"/>
                <a:cs typeface="Poppins" panose="00000500000000000000" pitchFamily="2" charset="0"/>
              </a:endParaRPr>
            </a:p>
          </p:txBody>
        </p:sp>
      </p:grpSp>
      <p:grpSp>
        <p:nvGrpSpPr>
          <p:cNvPr id="72" name="Group 71"/>
          <p:cNvGrpSpPr/>
          <p:nvPr/>
        </p:nvGrpSpPr>
        <p:grpSpPr>
          <a:xfrm>
            <a:off x="10825352" y="3067028"/>
            <a:ext cx="662026" cy="344311"/>
            <a:chOff x="10283342" y="2668559"/>
            <a:chExt cx="662026" cy="344311"/>
          </a:xfrm>
        </p:grpSpPr>
        <p:sp>
          <p:nvSpPr>
            <p:cNvPr id="73" name="Text 33">
              <a:extLst>
                <a:ext uri="{FF2B5EF4-FFF2-40B4-BE49-F238E27FC236}">
                  <a16:creationId xmlns:a16="http://schemas.microsoft.com/office/drawing/2014/main" id="{10A0C481-11E1-5F13-A4C0-E16A56465E12}"/>
                </a:ext>
              </a:extLst>
            </p:cNvPr>
            <p:cNvSpPr txBox="1"/>
            <p:nvPr/>
          </p:nvSpPr>
          <p:spPr>
            <a:xfrm>
              <a:off x="10283342" y="2668559"/>
              <a:ext cx="295351" cy="133502"/>
            </a:xfrm>
            <a:prstGeom prst="rect">
              <a:avLst/>
            </a:prstGeom>
            <a:noFill/>
            <a:ln/>
          </p:spPr>
          <p:txBody>
            <a:bodyPr wrap="square" lIns="0" tIns="0" rIns="0" bIns="0" rtlCol="0" anchor="ctr"/>
            <a:lstStyle/>
            <a:p>
              <a:pPr marL="0" indent="0" algn="l">
                <a:buNone/>
              </a:pPr>
              <a:r>
                <a:rPr lang="en-US" sz="900" dirty="0">
                  <a:solidFill>
                    <a:srgbClr val="9CA3AF"/>
                  </a:solidFill>
                  <a:latin typeface="Poppins" panose="00000500000000000000" pitchFamily="2" charset="0"/>
                  <a:ea typeface="ui-monospace" pitchFamily="34" charset="-122"/>
                  <a:cs typeface="Poppins" panose="00000500000000000000" pitchFamily="2" charset="0"/>
                </a:rPr>
                <a:t>HEX</a:t>
              </a:r>
              <a:endParaRPr lang="en-US" sz="900" dirty="0">
                <a:latin typeface="Poppins" panose="00000500000000000000" pitchFamily="2" charset="0"/>
                <a:cs typeface="Poppins" panose="00000500000000000000" pitchFamily="2" charset="0"/>
              </a:endParaRPr>
            </a:p>
          </p:txBody>
        </p:sp>
        <p:sp>
          <p:nvSpPr>
            <p:cNvPr id="74" name="Text 34">
              <a:extLst>
                <a:ext uri="{FF2B5EF4-FFF2-40B4-BE49-F238E27FC236}">
                  <a16:creationId xmlns:a16="http://schemas.microsoft.com/office/drawing/2014/main" id="{2F09398A-6EEC-881A-224E-0896B678DAB9}"/>
                </a:ext>
              </a:extLst>
            </p:cNvPr>
            <p:cNvSpPr txBox="1"/>
            <p:nvPr/>
          </p:nvSpPr>
          <p:spPr>
            <a:xfrm>
              <a:off x="10283342" y="2860165"/>
              <a:ext cx="662026" cy="152705"/>
            </a:xfrm>
            <a:prstGeom prst="rect">
              <a:avLst/>
            </a:prstGeom>
            <a:noFill/>
            <a:ln/>
          </p:spPr>
          <p:txBody>
            <a:bodyPr wrap="square" lIns="0" tIns="0" rIns="0" bIns="0" rtlCol="0" anchor="ctr"/>
            <a:lstStyle/>
            <a:p>
              <a:r>
                <a:rPr lang="en-US" sz="1000" b="1" dirty="0">
                  <a:solidFill>
                    <a:srgbClr val="111827"/>
                  </a:solidFill>
                  <a:latin typeface="Poppins" panose="00000500000000000000" pitchFamily="2" charset="0"/>
                  <a:ea typeface="ui-monospace" pitchFamily="34" charset="-122"/>
                  <a:cs typeface="Poppins" panose="00000500000000000000" pitchFamily="2" charset="0"/>
                </a:rPr>
                <a:t>#626262</a:t>
              </a:r>
              <a:endParaRPr lang="en-US" sz="1000" dirty="0">
                <a:latin typeface="Poppins" panose="00000500000000000000" pitchFamily="2" charset="0"/>
                <a:cs typeface="Poppins" panose="00000500000000000000" pitchFamily="2" charset="0"/>
              </a:endParaRPr>
            </a:p>
          </p:txBody>
        </p:sp>
      </p:grpSp>
      <p:grpSp>
        <p:nvGrpSpPr>
          <p:cNvPr id="88" name="Group 87"/>
          <p:cNvGrpSpPr/>
          <p:nvPr/>
        </p:nvGrpSpPr>
        <p:grpSpPr>
          <a:xfrm>
            <a:off x="12264160" y="2225136"/>
            <a:ext cx="2386128" cy="1274550"/>
            <a:chOff x="9147046" y="2364799"/>
            <a:chExt cx="2386128" cy="1274550"/>
          </a:xfrm>
        </p:grpSpPr>
        <p:sp>
          <p:nvSpPr>
            <p:cNvPr id="75" name="Shape 25">
              <a:extLst>
                <a:ext uri="{FF2B5EF4-FFF2-40B4-BE49-F238E27FC236}">
                  <a16:creationId xmlns:a16="http://schemas.microsoft.com/office/drawing/2014/main" id="{43C60529-9C84-D58A-EA1F-4D65EF06FF2D}"/>
                </a:ext>
              </a:extLst>
            </p:cNvPr>
            <p:cNvSpPr/>
            <p:nvPr/>
          </p:nvSpPr>
          <p:spPr>
            <a:xfrm>
              <a:off x="9149181" y="2364799"/>
              <a:ext cx="2237275" cy="810091"/>
            </a:xfrm>
            <a:prstGeom prst="roundRect">
              <a:avLst>
                <a:gd name="adj" fmla="val 4689"/>
              </a:avLst>
            </a:prstGeom>
            <a:solidFill>
              <a:srgbClr val="CCCCCC"/>
            </a:solidFill>
            <a:ln/>
          </p:spPr>
          <p:txBody>
            <a:bodyPr/>
            <a:lstStyle/>
            <a:p>
              <a:endParaRPr lang="en-US" dirty="0"/>
            </a:p>
          </p:txBody>
        </p:sp>
        <p:grpSp>
          <p:nvGrpSpPr>
            <p:cNvPr id="76" name="Group 75"/>
            <p:cNvGrpSpPr/>
            <p:nvPr/>
          </p:nvGrpSpPr>
          <p:grpSpPr>
            <a:xfrm>
              <a:off x="9787433" y="2575902"/>
              <a:ext cx="850087" cy="382219"/>
              <a:chOff x="6832397" y="2639298"/>
              <a:chExt cx="619963" cy="382219"/>
            </a:xfrm>
          </p:grpSpPr>
          <p:sp>
            <p:nvSpPr>
              <p:cNvPr id="77" name="Text 26">
                <a:extLst>
                  <a:ext uri="{FF2B5EF4-FFF2-40B4-BE49-F238E27FC236}">
                    <a16:creationId xmlns:a16="http://schemas.microsoft.com/office/drawing/2014/main" id="{5D3468DB-199F-E6E0-C45F-1A2E01DAC83D}"/>
                  </a:ext>
                </a:extLst>
              </p:cNvPr>
              <p:cNvSpPr txBox="1"/>
              <p:nvPr/>
            </p:nvSpPr>
            <p:spPr>
              <a:xfrm>
                <a:off x="6878117" y="2639298"/>
                <a:ext cx="553212" cy="219456"/>
              </a:xfrm>
              <a:prstGeom prst="rect">
                <a:avLst/>
              </a:prstGeom>
              <a:noFill/>
              <a:ln/>
            </p:spPr>
            <p:txBody>
              <a:bodyPr wrap="square" lIns="0" tIns="0" rIns="0" bIns="0" rtlCol="0" anchor="ctr"/>
              <a:lstStyle/>
              <a:p>
                <a:pPr marL="0" indent="0" algn="ctr">
                  <a:buNone/>
                </a:pPr>
                <a:r>
                  <a:rPr lang="en-US" sz="1200" b="1" dirty="0">
                    <a:solidFill>
                      <a:srgbClr val="333333"/>
                    </a:solidFill>
                    <a:latin typeface="Poppins" pitchFamily="34" charset="0"/>
                    <a:ea typeface="Poppins" pitchFamily="34" charset="-122"/>
                    <a:cs typeface="Poppins" pitchFamily="34" charset="-120"/>
                  </a:rPr>
                  <a:t>Black</a:t>
                </a:r>
                <a:endParaRPr lang="en-US" sz="1200" dirty="0">
                  <a:solidFill>
                    <a:srgbClr val="333333"/>
                  </a:solidFill>
                </a:endParaRPr>
              </a:p>
            </p:txBody>
          </p:sp>
          <p:sp>
            <p:nvSpPr>
              <p:cNvPr id="78" name="Text 27">
                <a:extLst>
                  <a:ext uri="{FF2B5EF4-FFF2-40B4-BE49-F238E27FC236}">
                    <a16:creationId xmlns:a16="http://schemas.microsoft.com/office/drawing/2014/main" id="{93CB27FE-11B3-5390-5249-09F495265D47}"/>
                  </a:ext>
                </a:extLst>
              </p:cNvPr>
              <p:cNvSpPr txBox="1"/>
              <p:nvPr/>
            </p:nvSpPr>
            <p:spPr>
              <a:xfrm>
                <a:off x="6832397" y="2858754"/>
                <a:ext cx="619963" cy="162763"/>
              </a:xfrm>
              <a:prstGeom prst="rect">
                <a:avLst/>
              </a:prstGeom>
              <a:noFill/>
              <a:ln/>
            </p:spPr>
            <p:txBody>
              <a:bodyPr wrap="square" lIns="0" tIns="0" rIns="0" bIns="0" rtlCol="0" anchor="ctr"/>
              <a:lstStyle/>
              <a:p>
                <a:pPr marL="0" indent="0" algn="ctr">
                  <a:buNone/>
                </a:pPr>
                <a:r>
                  <a:rPr lang="en-US" sz="900" dirty="0" smtClean="0">
                    <a:solidFill>
                      <a:srgbClr val="333333"/>
                    </a:solidFill>
                    <a:latin typeface="Poppins" pitchFamily="34" charset="0"/>
                    <a:ea typeface="Poppins" pitchFamily="34" charset="-122"/>
                    <a:cs typeface="Poppins" pitchFamily="34" charset="-120"/>
                  </a:rPr>
                  <a:t>#626262</a:t>
                </a:r>
                <a:endParaRPr lang="en-US" sz="900" dirty="0">
                  <a:solidFill>
                    <a:srgbClr val="333333"/>
                  </a:solidFill>
                </a:endParaRPr>
              </a:p>
            </p:txBody>
          </p:sp>
        </p:grpSp>
        <p:grpSp>
          <p:nvGrpSpPr>
            <p:cNvPr id="79" name="Group 78"/>
            <p:cNvGrpSpPr/>
            <p:nvPr/>
          </p:nvGrpSpPr>
          <p:grpSpPr>
            <a:xfrm>
              <a:off x="9147046" y="3288567"/>
              <a:ext cx="841705" cy="314553"/>
              <a:chOff x="7934249" y="2668559"/>
              <a:chExt cx="662026" cy="314553"/>
            </a:xfrm>
          </p:grpSpPr>
          <p:sp>
            <p:nvSpPr>
              <p:cNvPr id="80" name="Text 29">
                <a:extLst>
                  <a:ext uri="{FF2B5EF4-FFF2-40B4-BE49-F238E27FC236}">
                    <a16:creationId xmlns:a16="http://schemas.microsoft.com/office/drawing/2014/main" id="{8E9DB1D7-4799-B5E5-E518-90399EA389DE}"/>
                  </a:ext>
                </a:extLst>
              </p:cNvPr>
              <p:cNvSpPr txBox="1"/>
              <p:nvPr/>
            </p:nvSpPr>
            <p:spPr>
              <a:xfrm>
                <a:off x="7934249" y="2668559"/>
                <a:ext cx="295351" cy="133502"/>
              </a:xfrm>
              <a:prstGeom prst="rect">
                <a:avLst/>
              </a:prstGeom>
              <a:noFill/>
              <a:ln/>
            </p:spPr>
            <p:txBody>
              <a:bodyPr wrap="square" lIns="0" tIns="0" rIns="0" bIns="0" rtlCol="0" anchor="ctr"/>
              <a:lstStyle/>
              <a:p>
                <a:pPr marL="0" indent="0" algn="l">
                  <a:buNone/>
                </a:pPr>
                <a:r>
                  <a:rPr lang="en-US" sz="900" dirty="0">
                    <a:solidFill>
                      <a:srgbClr val="9CA3AF"/>
                    </a:solidFill>
                    <a:latin typeface="Poppins" panose="00000500000000000000" pitchFamily="2" charset="0"/>
                    <a:ea typeface="ui-monospace" pitchFamily="34" charset="-122"/>
                    <a:cs typeface="Poppins" panose="00000500000000000000" pitchFamily="2" charset="0"/>
                  </a:rPr>
                  <a:t>RGB</a:t>
                </a:r>
                <a:endParaRPr lang="en-US" sz="900" dirty="0">
                  <a:latin typeface="Poppins" panose="00000500000000000000" pitchFamily="2" charset="0"/>
                  <a:cs typeface="Poppins" panose="00000500000000000000" pitchFamily="2" charset="0"/>
                </a:endParaRPr>
              </a:p>
            </p:txBody>
          </p:sp>
          <p:sp>
            <p:nvSpPr>
              <p:cNvPr id="81" name="Text 30">
                <a:extLst>
                  <a:ext uri="{FF2B5EF4-FFF2-40B4-BE49-F238E27FC236}">
                    <a16:creationId xmlns:a16="http://schemas.microsoft.com/office/drawing/2014/main" id="{2D3A6772-C79E-B031-9B3C-2197D26D608A}"/>
                  </a:ext>
                </a:extLst>
              </p:cNvPr>
              <p:cNvSpPr txBox="1"/>
              <p:nvPr/>
            </p:nvSpPr>
            <p:spPr>
              <a:xfrm>
                <a:off x="7934249" y="2830407"/>
                <a:ext cx="662026" cy="152705"/>
              </a:xfrm>
              <a:prstGeom prst="rect">
                <a:avLst/>
              </a:prstGeom>
              <a:noFill/>
              <a:ln/>
            </p:spPr>
            <p:txBody>
              <a:bodyPr wrap="square" lIns="0" tIns="0" rIns="0" bIns="0" rtlCol="0" anchor="ctr"/>
              <a:lstStyle/>
              <a:p>
                <a:pPr marL="0" indent="0" algn="l">
                  <a:buNone/>
                </a:pPr>
                <a:r>
                  <a:rPr lang="en-US" sz="900" b="1" dirty="0" smtClean="0">
                    <a:solidFill>
                      <a:srgbClr val="111827"/>
                    </a:solidFill>
                    <a:latin typeface="Poppins" panose="00000500000000000000" pitchFamily="2" charset="0"/>
                    <a:ea typeface="ui-monospace" pitchFamily="34" charset="-122"/>
                    <a:cs typeface="Poppins" panose="00000500000000000000" pitchFamily="2" charset="0"/>
                  </a:rPr>
                  <a:t>204, 204, 204</a:t>
                </a:r>
                <a:endParaRPr lang="en-US" sz="900" dirty="0">
                  <a:latin typeface="Poppins" panose="00000500000000000000" pitchFamily="2" charset="0"/>
                  <a:cs typeface="Poppins" panose="00000500000000000000" pitchFamily="2" charset="0"/>
                </a:endParaRPr>
              </a:p>
            </p:txBody>
          </p:sp>
        </p:grpSp>
        <p:grpSp>
          <p:nvGrpSpPr>
            <p:cNvPr id="82" name="Group 81"/>
            <p:cNvGrpSpPr/>
            <p:nvPr/>
          </p:nvGrpSpPr>
          <p:grpSpPr>
            <a:xfrm>
              <a:off x="9988752" y="3301021"/>
              <a:ext cx="742341" cy="338328"/>
              <a:chOff x="9109253" y="2668559"/>
              <a:chExt cx="742341" cy="338328"/>
            </a:xfrm>
          </p:grpSpPr>
          <p:sp>
            <p:nvSpPr>
              <p:cNvPr id="83" name="Text 31">
                <a:extLst>
                  <a:ext uri="{FF2B5EF4-FFF2-40B4-BE49-F238E27FC236}">
                    <a16:creationId xmlns:a16="http://schemas.microsoft.com/office/drawing/2014/main" id="{9F6B5C5F-4226-AC7F-E131-832309A74A3E}"/>
                  </a:ext>
                </a:extLst>
              </p:cNvPr>
              <p:cNvSpPr txBox="1"/>
              <p:nvPr/>
            </p:nvSpPr>
            <p:spPr>
              <a:xfrm>
                <a:off x="9109253" y="2668559"/>
                <a:ext cx="362102" cy="133502"/>
              </a:xfrm>
              <a:prstGeom prst="rect">
                <a:avLst/>
              </a:prstGeom>
              <a:noFill/>
              <a:ln/>
            </p:spPr>
            <p:txBody>
              <a:bodyPr wrap="square" lIns="0" tIns="0" rIns="0" bIns="0" rtlCol="0" anchor="ctr"/>
              <a:lstStyle/>
              <a:p>
                <a:pPr marL="0" indent="0" algn="l">
                  <a:buNone/>
                </a:pPr>
                <a:r>
                  <a:rPr lang="en-US" sz="900" dirty="0">
                    <a:solidFill>
                      <a:srgbClr val="9CA3AF"/>
                    </a:solidFill>
                    <a:latin typeface="Poppins" panose="00000500000000000000" pitchFamily="2" charset="0"/>
                    <a:ea typeface="ui-monospace" pitchFamily="34" charset="-122"/>
                    <a:cs typeface="Poppins" panose="00000500000000000000" pitchFamily="2" charset="0"/>
                  </a:rPr>
                  <a:t>CMYK</a:t>
                </a:r>
                <a:endParaRPr lang="en-US" sz="900" dirty="0">
                  <a:latin typeface="Poppins" panose="00000500000000000000" pitchFamily="2" charset="0"/>
                  <a:cs typeface="Poppins" panose="00000500000000000000" pitchFamily="2" charset="0"/>
                </a:endParaRPr>
              </a:p>
            </p:txBody>
          </p:sp>
          <p:sp>
            <p:nvSpPr>
              <p:cNvPr id="84" name="Text 32">
                <a:extLst>
                  <a:ext uri="{FF2B5EF4-FFF2-40B4-BE49-F238E27FC236}">
                    <a16:creationId xmlns:a16="http://schemas.microsoft.com/office/drawing/2014/main" id="{BD9BBBC4-6D4C-84A0-56D2-40A943D67A0D}"/>
                  </a:ext>
                </a:extLst>
              </p:cNvPr>
              <p:cNvSpPr txBox="1"/>
              <p:nvPr/>
            </p:nvSpPr>
            <p:spPr>
              <a:xfrm>
                <a:off x="9109253" y="2830407"/>
                <a:ext cx="742341" cy="176480"/>
              </a:xfrm>
              <a:prstGeom prst="rect">
                <a:avLst/>
              </a:prstGeom>
              <a:noFill/>
              <a:ln/>
            </p:spPr>
            <p:txBody>
              <a:bodyPr wrap="square" lIns="0" tIns="0" rIns="0" bIns="0" rtlCol="0" anchor="ctr"/>
              <a:lstStyle/>
              <a:p>
                <a:pPr marL="0" indent="0" algn="l">
                  <a:buNone/>
                </a:pPr>
                <a:r>
                  <a:rPr lang="en-US" sz="900" b="1" dirty="0" smtClean="0">
                    <a:solidFill>
                      <a:srgbClr val="111827"/>
                    </a:solidFill>
                    <a:latin typeface="Poppins" panose="00000500000000000000" pitchFamily="2" charset="0"/>
                    <a:ea typeface="ui-monospace" pitchFamily="34" charset="-122"/>
                    <a:cs typeface="Poppins" panose="00000500000000000000" pitchFamily="2" charset="0"/>
                  </a:rPr>
                  <a:t>19, 15, 16, 0</a:t>
                </a:r>
                <a:endParaRPr lang="en-US" sz="900" dirty="0">
                  <a:latin typeface="Poppins" panose="00000500000000000000" pitchFamily="2" charset="0"/>
                  <a:cs typeface="Poppins" panose="00000500000000000000" pitchFamily="2" charset="0"/>
                </a:endParaRPr>
              </a:p>
            </p:txBody>
          </p:sp>
        </p:grpSp>
        <p:grpSp>
          <p:nvGrpSpPr>
            <p:cNvPr id="85" name="Group 84"/>
            <p:cNvGrpSpPr/>
            <p:nvPr/>
          </p:nvGrpSpPr>
          <p:grpSpPr>
            <a:xfrm>
              <a:off x="10871148" y="3303515"/>
              <a:ext cx="662026" cy="314553"/>
              <a:chOff x="10283342" y="2668559"/>
              <a:chExt cx="662026" cy="314553"/>
            </a:xfrm>
          </p:grpSpPr>
          <p:sp>
            <p:nvSpPr>
              <p:cNvPr id="86" name="Text 33">
                <a:extLst>
                  <a:ext uri="{FF2B5EF4-FFF2-40B4-BE49-F238E27FC236}">
                    <a16:creationId xmlns:a16="http://schemas.microsoft.com/office/drawing/2014/main" id="{10A0C481-11E1-5F13-A4C0-E16A56465E12}"/>
                  </a:ext>
                </a:extLst>
              </p:cNvPr>
              <p:cNvSpPr txBox="1"/>
              <p:nvPr/>
            </p:nvSpPr>
            <p:spPr>
              <a:xfrm>
                <a:off x="10283342" y="2668559"/>
                <a:ext cx="295351" cy="133502"/>
              </a:xfrm>
              <a:prstGeom prst="rect">
                <a:avLst/>
              </a:prstGeom>
              <a:noFill/>
              <a:ln/>
            </p:spPr>
            <p:txBody>
              <a:bodyPr wrap="square" lIns="0" tIns="0" rIns="0" bIns="0" rtlCol="0" anchor="ctr"/>
              <a:lstStyle/>
              <a:p>
                <a:pPr marL="0" indent="0" algn="l">
                  <a:buNone/>
                </a:pPr>
                <a:r>
                  <a:rPr lang="en-US" sz="900" dirty="0">
                    <a:solidFill>
                      <a:srgbClr val="9CA3AF"/>
                    </a:solidFill>
                    <a:latin typeface="Poppins" panose="00000500000000000000" pitchFamily="2" charset="0"/>
                    <a:ea typeface="ui-monospace" pitchFamily="34" charset="-122"/>
                    <a:cs typeface="Poppins" panose="00000500000000000000" pitchFamily="2" charset="0"/>
                  </a:rPr>
                  <a:t>HEX</a:t>
                </a:r>
                <a:endParaRPr lang="en-US" sz="900" dirty="0">
                  <a:latin typeface="Poppins" panose="00000500000000000000" pitchFamily="2" charset="0"/>
                  <a:cs typeface="Poppins" panose="00000500000000000000" pitchFamily="2" charset="0"/>
                </a:endParaRPr>
              </a:p>
            </p:txBody>
          </p:sp>
          <p:sp>
            <p:nvSpPr>
              <p:cNvPr id="87" name="Text 34">
                <a:extLst>
                  <a:ext uri="{FF2B5EF4-FFF2-40B4-BE49-F238E27FC236}">
                    <a16:creationId xmlns:a16="http://schemas.microsoft.com/office/drawing/2014/main" id="{2F09398A-6EEC-881A-224E-0896B678DAB9}"/>
                  </a:ext>
                </a:extLst>
              </p:cNvPr>
              <p:cNvSpPr txBox="1"/>
              <p:nvPr/>
            </p:nvSpPr>
            <p:spPr>
              <a:xfrm>
                <a:off x="10283342" y="2830407"/>
                <a:ext cx="662026" cy="152705"/>
              </a:xfrm>
              <a:prstGeom prst="rect">
                <a:avLst/>
              </a:prstGeom>
              <a:noFill/>
              <a:ln/>
            </p:spPr>
            <p:txBody>
              <a:bodyPr wrap="square" lIns="0" tIns="0" rIns="0" bIns="0" rtlCol="0" anchor="ctr"/>
              <a:lstStyle/>
              <a:p>
                <a:pPr marL="0" indent="0" algn="l">
                  <a:buNone/>
                </a:pPr>
                <a:r>
                  <a:rPr lang="en-US" sz="900" b="1" dirty="0">
                    <a:solidFill>
                      <a:srgbClr val="111827"/>
                    </a:solidFill>
                    <a:latin typeface="ui-monospace" pitchFamily="34" charset="0"/>
                    <a:ea typeface="ui-monospace" pitchFamily="34" charset="-122"/>
                    <a:cs typeface="ui-monospace" pitchFamily="34" charset="-120"/>
                  </a:rPr>
                  <a:t>#000000</a:t>
                </a:r>
                <a:endParaRPr lang="en-US" sz="900" dirty="0"/>
              </a:p>
            </p:txBody>
          </p:sp>
        </p:grpSp>
      </p:grpSp>
      <p:sp>
        <p:nvSpPr>
          <p:cNvPr id="89" name="Text 35">
            <a:extLst>
              <a:ext uri="{FF2B5EF4-FFF2-40B4-BE49-F238E27FC236}">
                <a16:creationId xmlns:a16="http://schemas.microsoft.com/office/drawing/2014/main" id="{4F9C6472-189C-200F-FB46-22732E8FEFFC}"/>
              </a:ext>
            </a:extLst>
          </p:cNvPr>
          <p:cNvSpPr txBox="1"/>
          <p:nvPr/>
        </p:nvSpPr>
        <p:spPr>
          <a:xfrm>
            <a:off x="9034140" y="3537239"/>
            <a:ext cx="2298801" cy="314554"/>
          </a:xfrm>
          <a:prstGeom prst="rect">
            <a:avLst/>
          </a:prstGeom>
          <a:noFill/>
          <a:ln/>
        </p:spPr>
        <p:txBody>
          <a:bodyPr wrap="square" lIns="0" tIns="0" rIns="0" bIns="0" rtlCol="0" anchor="ctr"/>
          <a:lstStyle/>
          <a:p>
            <a:pPr>
              <a:lnSpc>
                <a:spcPct val="150000"/>
              </a:lnSpc>
            </a:pPr>
            <a:r>
              <a:rPr lang="en-US" sz="900" dirty="0" err="1">
                <a:solidFill>
                  <a:srgbClr val="6B7280"/>
                </a:solidFill>
                <a:latin typeface="Poppins" pitchFamily="34" charset="0"/>
                <a:ea typeface="Poppins" pitchFamily="34" charset="-122"/>
                <a:cs typeface="Poppins" pitchFamily="34" charset="-120"/>
              </a:rPr>
              <a:t>Ebix</a:t>
            </a:r>
            <a:r>
              <a:rPr lang="en-US" sz="900" dirty="0">
                <a:solidFill>
                  <a:srgbClr val="6B7280"/>
                </a:solidFill>
                <a:latin typeface="Poppins" pitchFamily="34" charset="0"/>
                <a:ea typeface="Poppins" pitchFamily="34" charset="-122"/>
                <a:cs typeface="Poppins" pitchFamily="34" charset="-120"/>
              </a:rPr>
              <a:t> Grey – Secondary text for paragraphs on light backgrounds</a:t>
            </a:r>
            <a:endParaRPr lang="en-US" sz="900" dirty="0"/>
          </a:p>
        </p:txBody>
      </p:sp>
    </p:spTree>
    <p:extLst>
      <p:ext uri="{BB962C8B-B14F-4D97-AF65-F5344CB8AC3E}">
        <p14:creationId xmlns:p14="http://schemas.microsoft.com/office/powerpoint/2010/main" val="31051371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5D1E2-BF0B-4456-05D0-B5821FD30EAA}"/>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55919A8E-59E2-F2BB-4547-D6B137984E53}"/>
              </a:ext>
            </a:extLst>
          </p:cNvPr>
          <p:cNvSpPr/>
          <p:nvPr/>
        </p:nvSpPr>
        <p:spPr>
          <a:xfrm>
            <a:off x="0" y="1295705"/>
            <a:ext cx="12191695" cy="9144"/>
          </a:xfrm>
          <a:prstGeom prst="rect">
            <a:avLst/>
          </a:prstGeom>
          <a:solidFill>
            <a:srgbClr val="F3F4F6"/>
          </a:solidFill>
          <a:ln/>
        </p:spPr>
        <p:txBody>
          <a:bodyPr/>
          <a:lstStyle/>
          <a:p>
            <a:endParaRPr lang="en-US" dirty="0"/>
          </a:p>
        </p:txBody>
      </p:sp>
      <p:sp>
        <p:nvSpPr>
          <p:cNvPr id="5" name="Shape 3">
            <a:extLst>
              <a:ext uri="{FF2B5EF4-FFF2-40B4-BE49-F238E27FC236}">
                <a16:creationId xmlns:a16="http://schemas.microsoft.com/office/drawing/2014/main" id="{79272F2E-8410-DB8A-02EA-9163387B8302}"/>
              </a:ext>
            </a:extLst>
          </p:cNvPr>
          <p:cNvSpPr/>
          <p:nvPr/>
        </p:nvSpPr>
        <p:spPr>
          <a:xfrm>
            <a:off x="620103" y="457505"/>
            <a:ext cx="874800" cy="228600"/>
          </a:xfrm>
          <a:prstGeom prst="roundRect">
            <a:avLst>
              <a:gd name="adj" fmla="val 50000"/>
            </a:avLst>
          </a:prstGeom>
          <a:solidFill>
            <a:srgbClr val="111827"/>
          </a:solidFill>
          <a:ln/>
        </p:spPr>
        <p:txBody>
          <a:bodyPr/>
          <a:lstStyle/>
          <a:p>
            <a:pPr algn="ctr"/>
            <a:endParaRPr lang="en-US" dirty="0"/>
          </a:p>
        </p:txBody>
      </p:sp>
      <p:sp>
        <p:nvSpPr>
          <p:cNvPr id="6" name="Text 4">
            <a:extLst>
              <a:ext uri="{FF2B5EF4-FFF2-40B4-BE49-F238E27FC236}">
                <a16:creationId xmlns:a16="http://schemas.microsoft.com/office/drawing/2014/main" id="{C011735F-6C88-609A-8F9C-D2397592D9AF}"/>
              </a:ext>
            </a:extLst>
          </p:cNvPr>
          <p:cNvSpPr txBox="1"/>
          <p:nvPr/>
        </p:nvSpPr>
        <p:spPr>
          <a:xfrm>
            <a:off x="647852" y="490424"/>
            <a:ext cx="819302"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04</a:t>
            </a:r>
            <a:endParaRPr lang="en-US" sz="900" dirty="0"/>
          </a:p>
        </p:txBody>
      </p:sp>
      <p:sp>
        <p:nvSpPr>
          <p:cNvPr id="7" name="Text 5">
            <a:extLst>
              <a:ext uri="{FF2B5EF4-FFF2-40B4-BE49-F238E27FC236}">
                <a16:creationId xmlns:a16="http://schemas.microsoft.com/office/drawing/2014/main" id="{0D888765-09F3-65F7-4DBD-EF88262CB087}"/>
              </a:ext>
            </a:extLst>
          </p:cNvPr>
          <p:cNvSpPr txBox="1"/>
          <p:nvPr/>
        </p:nvSpPr>
        <p:spPr>
          <a:xfrm>
            <a:off x="1605686" y="490424"/>
            <a:ext cx="1157630" cy="191110"/>
          </a:xfrm>
          <a:prstGeom prst="rect">
            <a:avLst/>
          </a:prstGeom>
          <a:noFill/>
          <a:ln/>
        </p:spPr>
        <p:txBody>
          <a:bodyPr wrap="square" lIns="0" tIns="0" rIns="0" bIns="0" rtlCol="0" anchor="ctr"/>
          <a:lstStyle/>
          <a:p>
            <a:pPr marL="0" indent="0" algn="l">
              <a:buNone/>
            </a:pPr>
            <a:r>
              <a:rPr lang="en-US" sz="1000" dirty="0">
                <a:solidFill>
                  <a:srgbClr val="9CA3AF"/>
                </a:solidFill>
                <a:latin typeface="Poppins" pitchFamily="34" charset="0"/>
                <a:ea typeface="Poppins" pitchFamily="34" charset="-122"/>
                <a:cs typeface="Poppins" pitchFamily="34" charset="-120"/>
              </a:rPr>
              <a:t>COLOR PALETTE</a:t>
            </a:r>
            <a:endParaRPr lang="en-US" sz="1000" dirty="0"/>
          </a:p>
        </p:txBody>
      </p:sp>
      <p:sp>
        <p:nvSpPr>
          <p:cNvPr id="8" name="Text 6">
            <a:extLst>
              <a:ext uri="{FF2B5EF4-FFF2-40B4-BE49-F238E27FC236}">
                <a16:creationId xmlns:a16="http://schemas.microsoft.com/office/drawing/2014/main" id="{080A277F-653D-2AAD-E741-03D52C826607}"/>
              </a:ext>
            </a:extLst>
          </p:cNvPr>
          <p:cNvSpPr txBox="1"/>
          <p:nvPr/>
        </p:nvSpPr>
        <p:spPr>
          <a:xfrm>
            <a:off x="609905" y="705002"/>
            <a:ext cx="4153205"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Color Usage Guidelines</a:t>
            </a:r>
            <a:endParaRPr lang="en-US" sz="2700" dirty="0"/>
          </a:p>
        </p:txBody>
      </p:sp>
      <p:sp>
        <p:nvSpPr>
          <p:cNvPr id="9" name="Text 7">
            <a:extLst>
              <a:ext uri="{FF2B5EF4-FFF2-40B4-BE49-F238E27FC236}">
                <a16:creationId xmlns:a16="http://schemas.microsoft.com/office/drawing/2014/main" id="{BCF01BC5-79C4-CAAA-2451-C214D9FE4102}"/>
              </a:ext>
            </a:extLst>
          </p:cNvPr>
          <p:cNvSpPr txBox="1"/>
          <p:nvPr/>
        </p:nvSpPr>
        <p:spPr>
          <a:xfrm>
            <a:off x="8414308" y="852677"/>
            <a:ext cx="3167482" cy="191110"/>
          </a:xfrm>
          <a:prstGeom prst="rect">
            <a:avLst/>
          </a:prstGeom>
          <a:noFill/>
          <a:ln/>
        </p:spPr>
        <p:txBody>
          <a:bodyPr wrap="square" lIns="0" tIns="0" rIns="0" bIns="0" rtlCol="0" anchor="ctr"/>
          <a:lstStyle/>
          <a:p>
            <a:pPr marL="0" indent="0" algn="r">
              <a:buNone/>
            </a:pPr>
            <a:r>
              <a:rPr lang="en-US" sz="1000" dirty="0">
                <a:solidFill>
                  <a:srgbClr val="6B7280"/>
                </a:solidFill>
                <a:latin typeface="Poppins" pitchFamily="34" charset="0"/>
                <a:ea typeface="Poppins" pitchFamily="34" charset="-122"/>
                <a:cs typeface="Poppins" pitchFamily="34" charset="-120"/>
              </a:rPr>
              <a:t>Balance visibility, hierarchy, and accessibility.</a:t>
            </a:r>
            <a:endParaRPr lang="en-US" sz="1000" dirty="0"/>
          </a:p>
        </p:txBody>
      </p:sp>
      <p:sp>
        <p:nvSpPr>
          <p:cNvPr id="10" name="Shape 8">
            <a:extLst>
              <a:ext uri="{FF2B5EF4-FFF2-40B4-BE49-F238E27FC236}">
                <a16:creationId xmlns:a16="http://schemas.microsoft.com/office/drawing/2014/main" id="{6C137678-B2D6-CE0A-7844-C8BE3383A6AA}"/>
              </a:ext>
            </a:extLst>
          </p:cNvPr>
          <p:cNvSpPr/>
          <p:nvPr/>
        </p:nvSpPr>
        <p:spPr>
          <a:xfrm>
            <a:off x="609905" y="1484986"/>
            <a:ext cx="5333695" cy="5093889"/>
          </a:xfrm>
          <a:prstGeom prst="roundRect">
            <a:avLst>
              <a:gd name="adj" fmla="val 367"/>
            </a:avLst>
          </a:prstGeom>
          <a:solidFill>
            <a:srgbClr val="F9FAFB"/>
          </a:solidFill>
          <a:ln w="12700">
            <a:solidFill>
              <a:srgbClr val="E5E7EB"/>
            </a:solidFill>
            <a:prstDash val="solid"/>
          </a:ln>
        </p:spPr>
        <p:txBody>
          <a:bodyPr/>
          <a:lstStyle/>
          <a:p>
            <a:endParaRPr lang="en-US" dirty="0"/>
          </a:p>
        </p:txBody>
      </p:sp>
      <p:sp>
        <p:nvSpPr>
          <p:cNvPr id="11" name="Shape 9">
            <a:extLst>
              <a:ext uri="{FF2B5EF4-FFF2-40B4-BE49-F238E27FC236}">
                <a16:creationId xmlns:a16="http://schemas.microsoft.com/office/drawing/2014/main" id="{C7A18424-4E63-A6F5-B1E4-D7018E45621C}"/>
              </a:ext>
            </a:extLst>
          </p:cNvPr>
          <p:cNvSpPr/>
          <p:nvPr/>
        </p:nvSpPr>
        <p:spPr>
          <a:xfrm>
            <a:off x="619049" y="1495044"/>
            <a:ext cx="5315407" cy="38405"/>
          </a:xfrm>
          <a:prstGeom prst="rect">
            <a:avLst/>
          </a:prstGeom>
          <a:solidFill>
            <a:srgbClr val="2D80F9"/>
          </a:solidFill>
          <a:ln/>
        </p:spPr>
        <p:txBody>
          <a:bodyPr/>
          <a:lstStyle/>
          <a:p>
            <a:endParaRPr lang="en-US" dirty="0"/>
          </a:p>
        </p:txBody>
      </p:sp>
      <p:pic>
        <p:nvPicPr>
          <p:cNvPr id="12" name="Image 0" descr="preencoded.png">
            <a:extLst>
              <a:ext uri="{FF2B5EF4-FFF2-40B4-BE49-F238E27FC236}">
                <a16:creationId xmlns:a16="http://schemas.microsoft.com/office/drawing/2014/main" id="{1A988A7A-2EA8-F87E-D859-07F76F8C5BC9}"/>
              </a:ext>
            </a:extLst>
          </p:cNvPr>
          <p:cNvPicPr>
            <a:picLocks noChangeAspect="1"/>
          </p:cNvPicPr>
          <p:nvPr/>
        </p:nvPicPr>
        <p:blipFill>
          <a:blip r:embed="rId2"/>
          <a:srcRect l="-1282" r="-1282"/>
          <a:stretch/>
        </p:blipFill>
        <p:spPr>
          <a:xfrm>
            <a:off x="923544" y="1837944"/>
            <a:ext cx="219456" cy="190195"/>
          </a:xfrm>
          <a:prstGeom prst="rect">
            <a:avLst/>
          </a:prstGeom>
        </p:spPr>
      </p:pic>
      <p:sp>
        <p:nvSpPr>
          <p:cNvPr id="13" name="Text 10">
            <a:extLst>
              <a:ext uri="{FF2B5EF4-FFF2-40B4-BE49-F238E27FC236}">
                <a16:creationId xmlns:a16="http://schemas.microsoft.com/office/drawing/2014/main" id="{9709FF5A-0A3D-5C3E-678E-752E2450B60B}"/>
              </a:ext>
            </a:extLst>
          </p:cNvPr>
          <p:cNvSpPr txBox="1"/>
          <p:nvPr/>
        </p:nvSpPr>
        <p:spPr>
          <a:xfrm>
            <a:off x="1257300" y="1799540"/>
            <a:ext cx="1886407"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The 70-20-10 Rule</a:t>
            </a:r>
            <a:endParaRPr lang="en-US" sz="1500" dirty="0"/>
          </a:p>
        </p:txBody>
      </p:sp>
      <p:sp>
        <p:nvSpPr>
          <p:cNvPr id="14" name="Text 11">
            <a:extLst>
              <a:ext uri="{FF2B5EF4-FFF2-40B4-BE49-F238E27FC236}">
                <a16:creationId xmlns:a16="http://schemas.microsoft.com/office/drawing/2014/main" id="{3ECEC67E-4CD8-8F2D-0CBB-0FDA9675FFAC}"/>
              </a:ext>
            </a:extLst>
          </p:cNvPr>
          <p:cNvSpPr txBox="1"/>
          <p:nvPr/>
        </p:nvSpPr>
        <p:spPr>
          <a:xfrm>
            <a:off x="4668926" y="1866291"/>
            <a:ext cx="1047902" cy="133502"/>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Visual Balance</a:t>
            </a:r>
            <a:endParaRPr lang="en-US" sz="900" dirty="0"/>
          </a:p>
        </p:txBody>
      </p:sp>
      <p:pic>
        <p:nvPicPr>
          <p:cNvPr id="15" name="Image 1" descr="preencoded.png">
            <a:extLst>
              <a:ext uri="{FF2B5EF4-FFF2-40B4-BE49-F238E27FC236}">
                <a16:creationId xmlns:a16="http://schemas.microsoft.com/office/drawing/2014/main" id="{3D4F91A9-26DB-FCA6-80AF-02497E29BC9F}"/>
              </a:ext>
            </a:extLst>
          </p:cNvPr>
          <p:cNvPicPr>
            <a:picLocks noChangeAspect="1"/>
          </p:cNvPicPr>
          <p:nvPr/>
        </p:nvPicPr>
        <p:blipFill>
          <a:blip r:embed="rId3"/>
          <a:srcRect/>
          <a:stretch/>
        </p:blipFill>
        <p:spPr>
          <a:xfrm>
            <a:off x="2274759" y="2127388"/>
            <a:ext cx="2003986" cy="2003986"/>
          </a:xfrm>
          <a:prstGeom prst="rect">
            <a:avLst/>
          </a:prstGeom>
        </p:spPr>
      </p:pic>
      <p:sp>
        <p:nvSpPr>
          <p:cNvPr id="16" name="Text 12">
            <a:extLst>
              <a:ext uri="{FF2B5EF4-FFF2-40B4-BE49-F238E27FC236}">
                <a16:creationId xmlns:a16="http://schemas.microsoft.com/office/drawing/2014/main" id="{E48C4DB7-051D-60EA-3BFC-E2ED39AF9470}"/>
              </a:ext>
            </a:extLst>
          </p:cNvPr>
          <p:cNvSpPr txBox="1"/>
          <p:nvPr/>
        </p:nvSpPr>
        <p:spPr>
          <a:xfrm>
            <a:off x="2924251" y="2832468"/>
            <a:ext cx="972007" cy="486461"/>
          </a:xfrm>
          <a:prstGeom prst="rect">
            <a:avLst/>
          </a:prstGeom>
          <a:noFill/>
          <a:ln/>
        </p:spPr>
        <p:txBody>
          <a:bodyPr wrap="square" lIns="0" tIns="0" rIns="0" bIns="0" rtlCol="0" anchor="ctr"/>
          <a:lstStyle/>
          <a:p>
            <a:pPr marL="0" indent="0" algn="l">
              <a:buNone/>
            </a:pPr>
            <a:r>
              <a:rPr lang="en-US" sz="2700" b="1" dirty="0">
                <a:solidFill>
                  <a:srgbClr val="1F2937"/>
                </a:solidFill>
                <a:latin typeface="Poppins" pitchFamily="34" charset="0"/>
                <a:ea typeface="Poppins" pitchFamily="34" charset="-122"/>
                <a:cs typeface="Poppins" pitchFamily="34" charset="-120"/>
              </a:rPr>
              <a:t>70%</a:t>
            </a:r>
            <a:endParaRPr lang="en-US" sz="2700" dirty="0"/>
          </a:p>
        </p:txBody>
      </p:sp>
      <p:sp>
        <p:nvSpPr>
          <p:cNvPr id="17" name="Text 13">
            <a:extLst>
              <a:ext uri="{FF2B5EF4-FFF2-40B4-BE49-F238E27FC236}">
                <a16:creationId xmlns:a16="http://schemas.microsoft.com/office/drawing/2014/main" id="{96C60DEB-BDC0-F871-9D8C-684A7C807747}"/>
              </a:ext>
            </a:extLst>
          </p:cNvPr>
          <p:cNvSpPr txBox="1"/>
          <p:nvPr/>
        </p:nvSpPr>
        <p:spPr>
          <a:xfrm>
            <a:off x="3078785" y="3376765"/>
            <a:ext cx="486461" cy="162763"/>
          </a:xfrm>
          <a:prstGeom prst="rect">
            <a:avLst/>
          </a:prstGeom>
          <a:noFill/>
          <a:ln/>
        </p:spPr>
        <p:txBody>
          <a:bodyPr wrap="square" lIns="0" tIns="0" rIns="0" bIns="0" rtlCol="0" anchor="ctr"/>
          <a:lstStyle/>
          <a:p>
            <a:pPr marL="0" indent="0" algn="l">
              <a:buNone/>
            </a:pPr>
            <a:r>
              <a:rPr lang="en-US" sz="900" dirty="0">
                <a:solidFill>
                  <a:srgbClr val="9CA3AF"/>
                </a:solidFill>
                <a:latin typeface="Poppins" pitchFamily="34" charset="0"/>
                <a:ea typeface="Poppins" pitchFamily="34" charset="-122"/>
                <a:cs typeface="Poppins" pitchFamily="34" charset="-120"/>
              </a:rPr>
              <a:t>WHITE</a:t>
            </a:r>
            <a:endParaRPr lang="en-US" sz="900" dirty="0"/>
          </a:p>
        </p:txBody>
      </p:sp>
      <p:sp>
        <p:nvSpPr>
          <p:cNvPr id="18" name="Shape 14">
            <a:extLst>
              <a:ext uri="{FF2B5EF4-FFF2-40B4-BE49-F238E27FC236}">
                <a16:creationId xmlns:a16="http://schemas.microsoft.com/office/drawing/2014/main" id="{F56713F0-CA77-8392-2B2B-1C1AFC51F75D}"/>
              </a:ext>
            </a:extLst>
          </p:cNvPr>
          <p:cNvSpPr/>
          <p:nvPr/>
        </p:nvSpPr>
        <p:spPr>
          <a:xfrm>
            <a:off x="923544" y="4206349"/>
            <a:ext cx="4705502" cy="629107"/>
          </a:xfrm>
          <a:prstGeom prst="roundRect">
            <a:avLst>
              <a:gd name="adj" fmla="val 17618"/>
            </a:avLst>
          </a:prstGeom>
          <a:solidFill>
            <a:srgbClr val="FFFFFF"/>
          </a:solidFill>
          <a:ln w="12700">
            <a:solidFill>
              <a:srgbClr val="F3F4F6"/>
            </a:solidFill>
            <a:prstDash val="solid"/>
          </a:ln>
          <a:effectLst/>
        </p:spPr>
        <p:txBody>
          <a:bodyPr/>
          <a:lstStyle/>
          <a:p>
            <a:endParaRPr lang="en-US" dirty="0"/>
          </a:p>
        </p:txBody>
      </p:sp>
      <p:sp>
        <p:nvSpPr>
          <p:cNvPr id="19" name="Shape 15">
            <a:extLst>
              <a:ext uri="{FF2B5EF4-FFF2-40B4-BE49-F238E27FC236}">
                <a16:creationId xmlns:a16="http://schemas.microsoft.com/office/drawing/2014/main" id="{F3C2A34C-82EA-418C-CF7E-399C63A718D3}"/>
              </a:ext>
            </a:extLst>
          </p:cNvPr>
          <p:cNvSpPr/>
          <p:nvPr/>
        </p:nvSpPr>
        <p:spPr>
          <a:xfrm>
            <a:off x="1047902" y="4368198"/>
            <a:ext cx="152705" cy="152705"/>
          </a:xfrm>
          <a:prstGeom prst="roundRect">
            <a:avLst>
              <a:gd name="adj" fmla="val 598802"/>
            </a:avLst>
          </a:prstGeom>
          <a:solidFill>
            <a:srgbClr val="FFFFFF"/>
          </a:solidFill>
          <a:ln w="12700">
            <a:solidFill>
              <a:srgbClr val="E5E7EB"/>
            </a:solidFill>
            <a:prstDash val="solid"/>
          </a:ln>
        </p:spPr>
        <p:txBody>
          <a:bodyPr/>
          <a:lstStyle/>
          <a:p>
            <a:endParaRPr lang="en-US" dirty="0"/>
          </a:p>
        </p:txBody>
      </p:sp>
      <p:sp>
        <p:nvSpPr>
          <p:cNvPr id="20" name="Text 16">
            <a:extLst>
              <a:ext uri="{FF2B5EF4-FFF2-40B4-BE49-F238E27FC236}">
                <a16:creationId xmlns:a16="http://schemas.microsoft.com/office/drawing/2014/main" id="{E2AA689B-1D81-4823-ACB0-AF837E162ACA}"/>
              </a:ext>
            </a:extLst>
          </p:cNvPr>
          <p:cNvSpPr txBox="1"/>
          <p:nvPr/>
        </p:nvSpPr>
        <p:spPr>
          <a:xfrm>
            <a:off x="1314907" y="4329793"/>
            <a:ext cx="1271930" cy="191110"/>
          </a:xfrm>
          <a:prstGeom prst="rect">
            <a:avLst/>
          </a:prstGeom>
          <a:noFill/>
          <a:ln/>
        </p:spPr>
        <p:txBody>
          <a:bodyPr wrap="square" lIns="0" tIns="0" rIns="0" bIns="0" rtlCol="0" anchor="ctr"/>
          <a:lstStyle/>
          <a:p>
            <a:pPr marL="0" indent="0" algn="l">
              <a:buNone/>
            </a:pPr>
            <a:r>
              <a:rPr lang="en-US" sz="1000" b="1" dirty="0">
                <a:solidFill>
                  <a:srgbClr val="111827"/>
                </a:solidFill>
                <a:latin typeface="Poppins" pitchFamily="34" charset="0"/>
                <a:ea typeface="Poppins" pitchFamily="34" charset="-122"/>
                <a:cs typeface="Poppins" pitchFamily="34" charset="-120"/>
              </a:rPr>
              <a:t>70% White Space</a:t>
            </a:r>
            <a:endParaRPr lang="en-US" sz="1000" dirty="0"/>
          </a:p>
        </p:txBody>
      </p:sp>
      <p:sp>
        <p:nvSpPr>
          <p:cNvPr id="21" name="Text 17">
            <a:extLst>
              <a:ext uri="{FF2B5EF4-FFF2-40B4-BE49-F238E27FC236}">
                <a16:creationId xmlns:a16="http://schemas.microsoft.com/office/drawing/2014/main" id="{92EFD3A5-9BE0-6458-C6AA-170C5DE53D16}"/>
              </a:ext>
            </a:extLst>
          </p:cNvPr>
          <p:cNvSpPr txBox="1"/>
          <p:nvPr/>
        </p:nvSpPr>
        <p:spPr>
          <a:xfrm>
            <a:off x="1314907" y="4549249"/>
            <a:ext cx="4229100"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Use plenty of white space to keep the design clean and content focused.</a:t>
            </a:r>
            <a:endParaRPr lang="en-US" sz="900" dirty="0"/>
          </a:p>
        </p:txBody>
      </p:sp>
      <p:sp>
        <p:nvSpPr>
          <p:cNvPr id="22" name="Shape 18">
            <a:extLst>
              <a:ext uri="{FF2B5EF4-FFF2-40B4-BE49-F238E27FC236}">
                <a16:creationId xmlns:a16="http://schemas.microsoft.com/office/drawing/2014/main" id="{2CF2DF3C-1A88-654F-AEF3-1D82C25EFECA}"/>
              </a:ext>
            </a:extLst>
          </p:cNvPr>
          <p:cNvSpPr/>
          <p:nvPr/>
        </p:nvSpPr>
        <p:spPr>
          <a:xfrm>
            <a:off x="923544" y="4987247"/>
            <a:ext cx="4705502" cy="629107"/>
          </a:xfrm>
          <a:prstGeom prst="roundRect">
            <a:avLst>
              <a:gd name="adj" fmla="val 17618"/>
            </a:avLst>
          </a:prstGeom>
          <a:solidFill>
            <a:srgbClr val="FFFFFF"/>
          </a:solidFill>
          <a:ln w="12700">
            <a:solidFill>
              <a:srgbClr val="F3F4F6"/>
            </a:solidFill>
            <a:prstDash val="solid"/>
          </a:ln>
          <a:effectLst/>
        </p:spPr>
        <p:txBody>
          <a:bodyPr/>
          <a:lstStyle/>
          <a:p>
            <a:endParaRPr lang="en-US" dirty="0"/>
          </a:p>
        </p:txBody>
      </p:sp>
      <p:sp>
        <p:nvSpPr>
          <p:cNvPr id="23" name="Shape 19">
            <a:extLst>
              <a:ext uri="{FF2B5EF4-FFF2-40B4-BE49-F238E27FC236}">
                <a16:creationId xmlns:a16="http://schemas.microsoft.com/office/drawing/2014/main" id="{B6C591DE-3C79-29D4-92BE-0B8BAF648DF3}"/>
              </a:ext>
            </a:extLst>
          </p:cNvPr>
          <p:cNvSpPr/>
          <p:nvPr/>
        </p:nvSpPr>
        <p:spPr>
          <a:xfrm>
            <a:off x="1047902" y="5149096"/>
            <a:ext cx="152705" cy="152705"/>
          </a:xfrm>
          <a:prstGeom prst="roundRect">
            <a:avLst>
              <a:gd name="adj" fmla="val 598802"/>
            </a:avLst>
          </a:prstGeom>
          <a:solidFill>
            <a:srgbClr val="2D80F9"/>
          </a:solidFill>
          <a:ln/>
        </p:spPr>
        <p:txBody>
          <a:bodyPr/>
          <a:lstStyle/>
          <a:p>
            <a:endParaRPr lang="en-US" dirty="0"/>
          </a:p>
        </p:txBody>
      </p:sp>
      <p:sp>
        <p:nvSpPr>
          <p:cNvPr id="24" name="Text 20">
            <a:extLst>
              <a:ext uri="{FF2B5EF4-FFF2-40B4-BE49-F238E27FC236}">
                <a16:creationId xmlns:a16="http://schemas.microsoft.com/office/drawing/2014/main" id="{D758674B-ECAE-5C96-A859-9A11D651A891}"/>
              </a:ext>
            </a:extLst>
          </p:cNvPr>
          <p:cNvSpPr txBox="1"/>
          <p:nvPr/>
        </p:nvSpPr>
        <p:spPr>
          <a:xfrm>
            <a:off x="1314907" y="5110691"/>
            <a:ext cx="1338682" cy="191110"/>
          </a:xfrm>
          <a:prstGeom prst="rect">
            <a:avLst/>
          </a:prstGeom>
          <a:noFill/>
          <a:ln/>
        </p:spPr>
        <p:txBody>
          <a:bodyPr wrap="square" lIns="0" tIns="0" rIns="0" bIns="0" rtlCol="0" anchor="ctr"/>
          <a:lstStyle/>
          <a:p>
            <a:pPr marL="0" indent="0" algn="l">
              <a:buNone/>
            </a:pPr>
            <a:r>
              <a:rPr lang="en-US" sz="1000" b="1" dirty="0">
                <a:solidFill>
                  <a:srgbClr val="111827"/>
                </a:solidFill>
                <a:latin typeface="Poppins" pitchFamily="34" charset="0"/>
                <a:ea typeface="Poppins" pitchFamily="34" charset="-122"/>
                <a:cs typeface="Poppins" pitchFamily="34" charset="-120"/>
              </a:rPr>
              <a:t>20% Mashaal Blue</a:t>
            </a:r>
            <a:endParaRPr lang="en-US" sz="1000" dirty="0"/>
          </a:p>
        </p:txBody>
      </p:sp>
      <p:sp>
        <p:nvSpPr>
          <p:cNvPr id="25" name="Text 21">
            <a:extLst>
              <a:ext uri="{FF2B5EF4-FFF2-40B4-BE49-F238E27FC236}">
                <a16:creationId xmlns:a16="http://schemas.microsoft.com/office/drawing/2014/main" id="{F8C81812-78A3-7FF4-DBE9-45B4D8273ACD}"/>
              </a:ext>
            </a:extLst>
          </p:cNvPr>
          <p:cNvSpPr txBox="1"/>
          <p:nvPr/>
        </p:nvSpPr>
        <p:spPr>
          <a:xfrm>
            <a:off x="1314907" y="5330147"/>
            <a:ext cx="4077310"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Primary brand color for key actions, buttons, and important highlights.</a:t>
            </a:r>
            <a:endParaRPr lang="en-US" sz="900" dirty="0"/>
          </a:p>
        </p:txBody>
      </p:sp>
      <p:sp>
        <p:nvSpPr>
          <p:cNvPr id="26" name="Shape 22">
            <a:extLst>
              <a:ext uri="{FF2B5EF4-FFF2-40B4-BE49-F238E27FC236}">
                <a16:creationId xmlns:a16="http://schemas.microsoft.com/office/drawing/2014/main" id="{0ABD4560-F646-E9A3-8C9C-A5B4A9749BE0}"/>
              </a:ext>
            </a:extLst>
          </p:cNvPr>
          <p:cNvSpPr/>
          <p:nvPr/>
        </p:nvSpPr>
        <p:spPr>
          <a:xfrm>
            <a:off x="923544" y="5768144"/>
            <a:ext cx="4705502" cy="629107"/>
          </a:xfrm>
          <a:prstGeom prst="roundRect">
            <a:avLst>
              <a:gd name="adj" fmla="val 17618"/>
            </a:avLst>
          </a:prstGeom>
          <a:solidFill>
            <a:srgbClr val="FFFFFF"/>
          </a:solidFill>
          <a:ln w="12700">
            <a:solidFill>
              <a:srgbClr val="F3F4F6"/>
            </a:solidFill>
            <a:prstDash val="solid"/>
          </a:ln>
          <a:effectLst/>
        </p:spPr>
        <p:txBody>
          <a:bodyPr/>
          <a:lstStyle/>
          <a:p>
            <a:endParaRPr lang="en-US" dirty="0"/>
          </a:p>
        </p:txBody>
      </p:sp>
      <p:sp>
        <p:nvSpPr>
          <p:cNvPr id="27" name="Shape 23">
            <a:extLst>
              <a:ext uri="{FF2B5EF4-FFF2-40B4-BE49-F238E27FC236}">
                <a16:creationId xmlns:a16="http://schemas.microsoft.com/office/drawing/2014/main" id="{69F67299-DB68-FB08-37A2-58632754D59F}"/>
              </a:ext>
            </a:extLst>
          </p:cNvPr>
          <p:cNvSpPr/>
          <p:nvPr/>
        </p:nvSpPr>
        <p:spPr>
          <a:xfrm>
            <a:off x="1047902" y="5929993"/>
            <a:ext cx="152705" cy="152705"/>
          </a:xfrm>
          <a:prstGeom prst="roundRect">
            <a:avLst>
              <a:gd name="adj" fmla="val 598802"/>
            </a:avLst>
          </a:prstGeom>
          <a:solidFill>
            <a:srgbClr val="FF6A39"/>
          </a:solidFill>
          <a:ln/>
        </p:spPr>
        <p:txBody>
          <a:bodyPr/>
          <a:lstStyle/>
          <a:p>
            <a:endParaRPr lang="en-US" dirty="0"/>
          </a:p>
        </p:txBody>
      </p:sp>
      <p:sp>
        <p:nvSpPr>
          <p:cNvPr id="28" name="Text 24">
            <a:extLst>
              <a:ext uri="{FF2B5EF4-FFF2-40B4-BE49-F238E27FC236}">
                <a16:creationId xmlns:a16="http://schemas.microsoft.com/office/drawing/2014/main" id="{05535AAB-018F-8B36-016A-1990DD1E2F3D}"/>
              </a:ext>
            </a:extLst>
          </p:cNvPr>
          <p:cNvSpPr txBox="1"/>
          <p:nvPr/>
        </p:nvSpPr>
        <p:spPr>
          <a:xfrm>
            <a:off x="1314907" y="5891588"/>
            <a:ext cx="2062886" cy="191110"/>
          </a:xfrm>
          <a:prstGeom prst="rect">
            <a:avLst/>
          </a:prstGeom>
          <a:noFill/>
          <a:ln/>
        </p:spPr>
        <p:txBody>
          <a:bodyPr wrap="square" lIns="0" tIns="0" rIns="0" bIns="0" rtlCol="0" anchor="ctr"/>
          <a:lstStyle/>
          <a:p>
            <a:pPr marL="0" indent="0" algn="l">
              <a:buNone/>
            </a:pPr>
            <a:r>
              <a:rPr lang="en-US" sz="1000" b="1" dirty="0">
                <a:solidFill>
                  <a:srgbClr val="111827"/>
                </a:solidFill>
                <a:latin typeface="Poppins" pitchFamily="34" charset="0"/>
                <a:ea typeface="Poppins" pitchFamily="34" charset="-122"/>
                <a:cs typeface="Poppins" pitchFamily="34" charset="-120"/>
              </a:rPr>
              <a:t>10% Accents (Orange/Black)</a:t>
            </a:r>
            <a:endParaRPr lang="en-US" sz="1000" dirty="0"/>
          </a:p>
        </p:txBody>
      </p:sp>
      <p:sp>
        <p:nvSpPr>
          <p:cNvPr id="29" name="Text 25">
            <a:extLst>
              <a:ext uri="{FF2B5EF4-FFF2-40B4-BE49-F238E27FC236}">
                <a16:creationId xmlns:a16="http://schemas.microsoft.com/office/drawing/2014/main" id="{CE4630A0-C629-8CE3-4C46-898F7C0D0482}"/>
              </a:ext>
            </a:extLst>
          </p:cNvPr>
          <p:cNvSpPr txBox="1"/>
          <p:nvPr/>
        </p:nvSpPr>
        <p:spPr>
          <a:xfrm>
            <a:off x="1314907" y="6111044"/>
            <a:ext cx="3600907"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Use sparingly for data visualization, text, and specific callouts.</a:t>
            </a:r>
            <a:endParaRPr lang="en-US" sz="900" dirty="0"/>
          </a:p>
        </p:txBody>
      </p:sp>
      <p:sp>
        <p:nvSpPr>
          <p:cNvPr id="30" name="Shape 26">
            <a:extLst>
              <a:ext uri="{FF2B5EF4-FFF2-40B4-BE49-F238E27FC236}">
                <a16:creationId xmlns:a16="http://schemas.microsoft.com/office/drawing/2014/main" id="{9BD52A6E-9DC9-FF61-827D-F956C0B03296}"/>
              </a:ext>
            </a:extLst>
          </p:cNvPr>
          <p:cNvSpPr/>
          <p:nvPr/>
        </p:nvSpPr>
        <p:spPr>
          <a:xfrm>
            <a:off x="6248095" y="1484986"/>
            <a:ext cx="5333695" cy="3510382"/>
          </a:xfrm>
          <a:prstGeom prst="roundRect">
            <a:avLst>
              <a:gd name="adj" fmla="val 584"/>
            </a:avLst>
          </a:prstGeom>
          <a:solidFill>
            <a:srgbClr val="F9FAFB"/>
          </a:solidFill>
          <a:ln w="12700">
            <a:solidFill>
              <a:srgbClr val="E5E7EB"/>
            </a:solidFill>
            <a:prstDash val="solid"/>
          </a:ln>
        </p:spPr>
        <p:txBody>
          <a:bodyPr/>
          <a:lstStyle/>
          <a:p>
            <a:endParaRPr lang="en-US" dirty="0"/>
          </a:p>
        </p:txBody>
      </p:sp>
      <p:sp>
        <p:nvSpPr>
          <p:cNvPr id="31" name="Shape 27">
            <a:extLst>
              <a:ext uri="{FF2B5EF4-FFF2-40B4-BE49-F238E27FC236}">
                <a16:creationId xmlns:a16="http://schemas.microsoft.com/office/drawing/2014/main" id="{BC9D39AC-C09D-602B-DEE5-36387796E570}"/>
              </a:ext>
            </a:extLst>
          </p:cNvPr>
          <p:cNvSpPr/>
          <p:nvPr/>
        </p:nvSpPr>
        <p:spPr>
          <a:xfrm>
            <a:off x="6258154" y="1495044"/>
            <a:ext cx="5315407" cy="38405"/>
          </a:xfrm>
          <a:prstGeom prst="rect">
            <a:avLst/>
          </a:prstGeom>
          <a:solidFill>
            <a:srgbClr val="111827"/>
          </a:solidFill>
          <a:ln/>
        </p:spPr>
        <p:txBody>
          <a:bodyPr/>
          <a:lstStyle/>
          <a:p>
            <a:endParaRPr lang="en-US" dirty="0"/>
          </a:p>
        </p:txBody>
      </p:sp>
      <p:pic>
        <p:nvPicPr>
          <p:cNvPr id="32" name="Image 2" descr="preencoded.png">
            <a:extLst>
              <a:ext uri="{FF2B5EF4-FFF2-40B4-BE49-F238E27FC236}">
                <a16:creationId xmlns:a16="http://schemas.microsoft.com/office/drawing/2014/main" id="{9574254E-B668-41FC-1C25-03BCBEFCA4E0}"/>
              </a:ext>
            </a:extLst>
          </p:cNvPr>
          <p:cNvPicPr>
            <a:picLocks noChangeAspect="1"/>
          </p:cNvPicPr>
          <p:nvPr/>
        </p:nvPicPr>
        <p:blipFill>
          <a:blip r:embed="rId4"/>
          <a:srcRect l="-1282" r="-1282"/>
          <a:stretch/>
        </p:blipFill>
        <p:spPr>
          <a:xfrm>
            <a:off x="6562649" y="1837944"/>
            <a:ext cx="219456" cy="190195"/>
          </a:xfrm>
          <a:prstGeom prst="rect">
            <a:avLst/>
          </a:prstGeom>
        </p:spPr>
      </p:pic>
      <p:sp>
        <p:nvSpPr>
          <p:cNvPr id="33" name="Text 28">
            <a:extLst>
              <a:ext uri="{FF2B5EF4-FFF2-40B4-BE49-F238E27FC236}">
                <a16:creationId xmlns:a16="http://schemas.microsoft.com/office/drawing/2014/main" id="{7A6F63F3-334C-020C-D532-156E365F1399}"/>
              </a:ext>
            </a:extLst>
          </p:cNvPr>
          <p:cNvSpPr txBox="1"/>
          <p:nvPr/>
        </p:nvSpPr>
        <p:spPr>
          <a:xfrm>
            <a:off x="6896405" y="1799540"/>
            <a:ext cx="2496312"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Accessibility &amp; Contrast</a:t>
            </a:r>
            <a:endParaRPr lang="en-US" sz="1500" dirty="0"/>
          </a:p>
        </p:txBody>
      </p:sp>
      <p:sp>
        <p:nvSpPr>
          <p:cNvPr id="34" name="Text 29">
            <a:extLst>
              <a:ext uri="{FF2B5EF4-FFF2-40B4-BE49-F238E27FC236}">
                <a16:creationId xmlns:a16="http://schemas.microsoft.com/office/drawing/2014/main" id="{F81E31D0-6AB2-2E9F-6E08-25E5487E2302}"/>
              </a:ext>
            </a:extLst>
          </p:cNvPr>
          <p:cNvSpPr txBox="1"/>
          <p:nvPr/>
        </p:nvSpPr>
        <p:spPr>
          <a:xfrm>
            <a:off x="10376611" y="1866291"/>
            <a:ext cx="981151" cy="133502"/>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WCAG AA 4.5:1</a:t>
            </a:r>
            <a:endParaRPr lang="en-US" sz="900" dirty="0"/>
          </a:p>
        </p:txBody>
      </p:sp>
      <p:sp>
        <p:nvSpPr>
          <p:cNvPr id="35" name="Shape 30">
            <a:extLst>
              <a:ext uri="{FF2B5EF4-FFF2-40B4-BE49-F238E27FC236}">
                <a16:creationId xmlns:a16="http://schemas.microsoft.com/office/drawing/2014/main" id="{2E66CA78-243E-8451-74C2-DDEA62F571CE}"/>
              </a:ext>
            </a:extLst>
          </p:cNvPr>
          <p:cNvSpPr/>
          <p:nvPr/>
        </p:nvSpPr>
        <p:spPr>
          <a:xfrm>
            <a:off x="6562649" y="2295144"/>
            <a:ext cx="4705502" cy="724205"/>
          </a:xfrm>
          <a:prstGeom prst="roundRect">
            <a:avLst>
              <a:gd name="adj" fmla="val 13291"/>
            </a:avLst>
          </a:prstGeom>
          <a:solidFill>
            <a:srgbClr val="2D80F9"/>
          </a:solidFill>
          <a:ln/>
          <a:effectLst/>
        </p:spPr>
        <p:txBody>
          <a:bodyPr/>
          <a:lstStyle/>
          <a:p>
            <a:endParaRPr lang="en-US" dirty="0"/>
          </a:p>
        </p:txBody>
      </p:sp>
      <p:sp>
        <p:nvSpPr>
          <p:cNvPr id="36" name="Text 31">
            <a:extLst>
              <a:ext uri="{FF2B5EF4-FFF2-40B4-BE49-F238E27FC236}">
                <a16:creationId xmlns:a16="http://schemas.microsoft.com/office/drawing/2014/main" id="{3E492A2C-61FE-8FD1-1FA9-AE9F68D942EC}"/>
              </a:ext>
            </a:extLst>
          </p:cNvPr>
          <p:cNvSpPr txBox="1"/>
          <p:nvPr/>
        </p:nvSpPr>
        <p:spPr>
          <a:xfrm>
            <a:off x="6715354" y="2456993"/>
            <a:ext cx="1281989" cy="238658"/>
          </a:xfrm>
          <a:prstGeom prst="rect">
            <a:avLst/>
          </a:prstGeom>
          <a:noFill/>
          <a:ln/>
        </p:spPr>
        <p:txBody>
          <a:bodyPr wrap="square" lIns="0" tIns="0" rIns="0" bIns="0" rtlCol="0" anchor="ctr"/>
          <a:lstStyle/>
          <a:p>
            <a:pPr marL="0" indent="0" algn="l">
              <a:buNone/>
            </a:pPr>
            <a:r>
              <a:rPr lang="en-US" sz="1300" b="1" dirty="0">
                <a:solidFill>
                  <a:srgbClr val="FFFFFF"/>
                </a:solidFill>
                <a:latin typeface="Poppins" pitchFamily="34" charset="0"/>
                <a:ea typeface="Poppins" pitchFamily="34" charset="-122"/>
                <a:cs typeface="Poppins" pitchFamily="34" charset="-120"/>
              </a:rPr>
              <a:t>Heading Text</a:t>
            </a:r>
            <a:endParaRPr lang="en-US" sz="1300" dirty="0"/>
          </a:p>
        </p:txBody>
      </p:sp>
      <p:sp>
        <p:nvSpPr>
          <p:cNvPr id="37" name="Text 32">
            <a:extLst>
              <a:ext uri="{FF2B5EF4-FFF2-40B4-BE49-F238E27FC236}">
                <a16:creationId xmlns:a16="http://schemas.microsoft.com/office/drawing/2014/main" id="{0B2A9567-F755-9BC1-552A-547736017C3C}"/>
              </a:ext>
            </a:extLst>
          </p:cNvPr>
          <p:cNvSpPr txBox="1"/>
          <p:nvPr/>
        </p:nvSpPr>
        <p:spPr>
          <a:xfrm>
            <a:off x="6715354" y="2704796"/>
            <a:ext cx="1629461" cy="162763"/>
          </a:xfrm>
          <a:prstGeom prst="rect">
            <a:avLst/>
          </a:prstGeom>
          <a:noFill/>
          <a:ln/>
        </p:spPr>
        <p:txBody>
          <a:bodyPr wrap="square" lIns="0" tIns="0" rIns="0" bIns="0" rtlCol="0" anchor="ctr"/>
          <a:lstStyle/>
          <a:p>
            <a:pPr marL="0" indent="0" algn="l">
              <a:buNone/>
            </a:pPr>
            <a:r>
              <a:rPr lang="en-US" sz="900" dirty="0">
                <a:solidFill>
                  <a:srgbClr val="DBEAFE"/>
                </a:solidFill>
                <a:latin typeface="Poppins" pitchFamily="34" charset="0"/>
                <a:ea typeface="Poppins" pitchFamily="34" charset="-122"/>
                <a:cs typeface="Poppins" pitchFamily="34" charset="-120"/>
              </a:rPr>
              <a:t>White text on Mashaal Blue</a:t>
            </a:r>
            <a:endParaRPr lang="en-US" sz="900" dirty="0"/>
          </a:p>
        </p:txBody>
      </p:sp>
      <p:grpSp>
        <p:nvGrpSpPr>
          <p:cNvPr id="57" name="Group 56"/>
          <p:cNvGrpSpPr/>
          <p:nvPr/>
        </p:nvGrpSpPr>
        <p:grpSpPr>
          <a:xfrm>
            <a:off x="10558577" y="2462480"/>
            <a:ext cx="566928" cy="200254"/>
            <a:chOff x="10558577" y="2462480"/>
            <a:chExt cx="566928" cy="200254"/>
          </a:xfrm>
        </p:grpSpPr>
        <p:sp>
          <p:nvSpPr>
            <p:cNvPr id="38" name="Shape 33">
              <a:extLst>
                <a:ext uri="{FF2B5EF4-FFF2-40B4-BE49-F238E27FC236}">
                  <a16:creationId xmlns:a16="http://schemas.microsoft.com/office/drawing/2014/main" id="{55A79D30-C799-4B13-BAB9-8714D04C90D3}"/>
                </a:ext>
              </a:extLst>
            </p:cNvPr>
            <p:cNvSpPr/>
            <p:nvPr/>
          </p:nvSpPr>
          <p:spPr>
            <a:xfrm>
              <a:off x="10558577" y="2462480"/>
              <a:ext cx="562356" cy="200254"/>
            </a:xfrm>
            <a:prstGeom prst="roundRect">
              <a:avLst>
                <a:gd name="adj" fmla="val 456620"/>
              </a:avLst>
            </a:prstGeom>
            <a:solidFill>
              <a:srgbClr val="D1FAE5"/>
            </a:solidFill>
            <a:ln/>
          </p:spPr>
          <p:txBody>
            <a:bodyPr/>
            <a:lstStyle/>
            <a:p>
              <a:endParaRPr lang="en-US" dirty="0"/>
            </a:p>
          </p:txBody>
        </p:sp>
        <p:pic>
          <p:nvPicPr>
            <p:cNvPr id="39" name="Image 3" descr="preencoded.png">
              <a:extLst>
                <a:ext uri="{FF2B5EF4-FFF2-40B4-BE49-F238E27FC236}">
                  <a16:creationId xmlns:a16="http://schemas.microsoft.com/office/drawing/2014/main" id="{DC95EE52-1EB9-4A56-D9A8-14859C10EFC5}"/>
                </a:ext>
              </a:extLst>
            </p:cNvPr>
            <p:cNvPicPr>
              <a:picLocks noChangeAspect="1"/>
            </p:cNvPicPr>
            <p:nvPr/>
          </p:nvPicPr>
          <p:blipFill>
            <a:blip r:embed="rId5"/>
            <a:srcRect l="-1677" r="-1677"/>
            <a:stretch/>
          </p:blipFill>
          <p:spPr>
            <a:xfrm>
              <a:off x="10635386" y="2510029"/>
              <a:ext cx="95098" cy="105156"/>
            </a:xfrm>
            <a:prstGeom prst="rect">
              <a:avLst/>
            </a:prstGeom>
          </p:spPr>
        </p:pic>
        <p:sp>
          <p:nvSpPr>
            <p:cNvPr id="40" name="Text 34">
              <a:extLst>
                <a:ext uri="{FF2B5EF4-FFF2-40B4-BE49-F238E27FC236}">
                  <a16:creationId xmlns:a16="http://schemas.microsoft.com/office/drawing/2014/main" id="{43BEB4F7-00C4-6322-FAEB-DED12725768D}"/>
                </a:ext>
              </a:extLst>
            </p:cNvPr>
            <p:cNvSpPr txBox="1"/>
            <p:nvPr/>
          </p:nvSpPr>
          <p:spPr>
            <a:xfrm>
              <a:off x="10768889" y="2481226"/>
              <a:ext cx="356616" cy="162763"/>
            </a:xfrm>
            <a:prstGeom prst="rect">
              <a:avLst/>
            </a:prstGeom>
            <a:noFill/>
            <a:ln/>
          </p:spPr>
          <p:txBody>
            <a:bodyPr wrap="square" lIns="0" tIns="0" rIns="0" bIns="0" rtlCol="0" anchor="ctr"/>
            <a:lstStyle/>
            <a:p>
              <a:pPr marL="0" indent="0" algn="l">
                <a:buNone/>
              </a:pPr>
              <a:r>
                <a:rPr lang="en-US" sz="800" b="1" dirty="0">
                  <a:solidFill>
                    <a:srgbClr val="065F46"/>
                  </a:solidFill>
                  <a:latin typeface="Poppins" pitchFamily="34" charset="0"/>
                  <a:ea typeface="Poppins" pitchFamily="34" charset="-122"/>
                  <a:cs typeface="Poppins" pitchFamily="34" charset="-120"/>
                </a:rPr>
                <a:t>PASS</a:t>
              </a:r>
              <a:endParaRPr lang="en-US" sz="800" dirty="0"/>
            </a:p>
          </p:txBody>
        </p:sp>
      </p:grpSp>
      <p:sp>
        <p:nvSpPr>
          <p:cNvPr id="41" name="Text 35">
            <a:extLst>
              <a:ext uri="{FF2B5EF4-FFF2-40B4-BE49-F238E27FC236}">
                <a16:creationId xmlns:a16="http://schemas.microsoft.com/office/drawing/2014/main" id="{366EF9E1-EA11-90B9-DD32-9957D145779A}"/>
              </a:ext>
            </a:extLst>
          </p:cNvPr>
          <p:cNvSpPr txBox="1"/>
          <p:nvPr/>
        </p:nvSpPr>
        <p:spPr>
          <a:xfrm>
            <a:off x="10258653" y="2708453"/>
            <a:ext cx="848563" cy="133502"/>
          </a:xfrm>
          <a:prstGeom prst="rect">
            <a:avLst/>
          </a:prstGeom>
          <a:noFill/>
          <a:ln/>
        </p:spPr>
        <p:txBody>
          <a:bodyPr wrap="square" lIns="0" tIns="0" rIns="0" bIns="0" rtlCol="0" anchor="ctr"/>
          <a:lstStyle/>
          <a:p>
            <a:pPr marL="0" indent="0" algn="r">
              <a:buNone/>
            </a:pPr>
            <a:r>
              <a:rPr lang="en-US" sz="900" dirty="0">
                <a:solidFill>
                  <a:srgbClr val="BFDBFE"/>
                </a:solidFill>
                <a:latin typeface="ui-monospace" pitchFamily="34" charset="0"/>
                <a:ea typeface="ui-monospace" pitchFamily="34" charset="-122"/>
                <a:cs typeface="ui-monospace" pitchFamily="34" charset="-120"/>
              </a:rPr>
              <a:t>Ratio 5.2:1</a:t>
            </a:r>
            <a:endParaRPr lang="en-US" sz="900" dirty="0"/>
          </a:p>
        </p:txBody>
      </p:sp>
      <p:sp>
        <p:nvSpPr>
          <p:cNvPr id="42" name="Shape 36">
            <a:extLst>
              <a:ext uri="{FF2B5EF4-FFF2-40B4-BE49-F238E27FC236}">
                <a16:creationId xmlns:a16="http://schemas.microsoft.com/office/drawing/2014/main" id="{6D543A75-3945-AFB7-0D96-3E55EBAB7D41}"/>
              </a:ext>
            </a:extLst>
          </p:cNvPr>
          <p:cNvSpPr/>
          <p:nvPr/>
        </p:nvSpPr>
        <p:spPr>
          <a:xfrm>
            <a:off x="6562649" y="3171140"/>
            <a:ext cx="4705502" cy="743407"/>
          </a:xfrm>
          <a:prstGeom prst="roundRect">
            <a:avLst>
              <a:gd name="adj" fmla="val 12616"/>
            </a:avLst>
          </a:prstGeom>
          <a:solidFill>
            <a:srgbClr val="FFFFFF"/>
          </a:solidFill>
          <a:ln w="12700">
            <a:solidFill>
              <a:srgbClr val="E5E7EB"/>
            </a:solidFill>
            <a:prstDash val="solid"/>
          </a:ln>
          <a:effectLst/>
        </p:spPr>
        <p:txBody>
          <a:bodyPr/>
          <a:lstStyle/>
          <a:p>
            <a:endParaRPr lang="en-US" dirty="0"/>
          </a:p>
        </p:txBody>
      </p:sp>
      <p:sp>
        <p:nvSpPr>
          <p:cNvPr id="43" name="Text 37">
            <a:extLst>
              <a:ext uri="{FF2B5EF4-FFF2-40B4-BE49-F238E27FC236}">
                <a16:creationId xmlns:a16="http://schemas.microsoft.com/office/drawing/2014/main" id="{08ED87F6-133C-4E94-F83C-4C93F69BD1B1}"/>
              </a:ext>
            </a:extLst>
          </p:cNvPr>
          <p:cNvSpPr txBox="1"/>
          <p:nvPr/>
        </p:nvSpPr>
        <p:spPr>
          <a:xfrm>
            <a:off x="6715354" y="3343047"/>
            <a:ext cx="1071677" cy="238658"/>
          </a:xfrm>
          <a:prstGeom prst="rect">
            <a:avLst/>
          </a:prstGeom>
          <a:noFill/>
          <a:ln/>
        </p:spPr>
        <p:txBody>
          <a:bodyPr wrap="square" lIns="0" tIns="0" rIns="0" bIns="0" rtlCol="0" anchor="ctr"/>
          <a:lstStyle/>
          <a:p>
            <a:pPr marL="0" indent="0" algn="l">
              <a:buNone/>
            </a:pPr>
            <a:r>
              <a:rPr lang="en-US" sz="1300" b="1" dirty="0">
                <a:solidFill>
                  <a:srgbClr val="000000"/>
                </a:solidFill>
                <a:latin typeface="Poppins" pitchFamily="34" charset="0"/>
                <a:ea typeface="Poppins" pitchFamily="34" charset="-122"/>
                <a:cs typeface="Poppins" pitchFamily="34" charset="-120"/>
              </a:rPr>
              <a:t>Body Copy</a:t>
            </a:r>
            <a:endParaRPr lang="en-US" sz="1300" dirty="0"/>
          </a:p>
        </p:txBody>
      </p:sp>
      <p:sp>
        <p:nvSpPr>
          <p:cNvPr id="44" name="Text 38">
            <a:extLst>
              <a:ext uri="{FF2B5EF4-FFF2-40B4-BE49-F238E27FC236}">
                <a16:creationId xmlns:a16="http://schemas.microsoft.com/office/drawing/2014/main" id="{7067563D-34B3-413A-D0FA-801041CAD503}"/>
              </a:ext>
            </a:extLst>
          </p:cNvPr>
          <p:cNvSpPr txBox="1"/>
          <p:nvPr/>
        </p:nvSpPr>
        <p:spPr>
          <a:xfrm>
            <a:off x="6715354" y="3590849"/>
            <a:ext cx="1895551"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Black text on White background</a:t>
            </a:r>
            <a:endParaRPr lang="en-US" sz="900" dirty="0"/>
          </a:p>
        </p:txBody>
      </p:sp>
      <p:grpSp>
        <p:nvGrpSpPr>
          <p:cNvPr id="3" name="Group 2"/>
          <p:cNvGrpSpPr/>
          <p:nvPr/>
        </p:nvGrpSpPr>
        <p:grpSpPr>
          <a:xfrm>
            <a:off x="10549433" y="3348533"/>
            <a:ext cx="566013" cy="200254"/>
            <a:chOff x="10549433" y="3348533"/>
            <a:chExt cx="566013" cy="200254"/>
          </a:xfrm>
        </p:grpSpPr>
        <p:sp>
          <p:nvSpPr>
            <p:cNvPr id="45" name="Shape 39">
              <a:extLst>
                <a:ext uri="{FF2B5EF4-FFF2-40B4-BE49-F238E27FC236}">
                  <a16:creationId xmlns:a16="http://schemas.microsoft.com/office/drawing/2014/main" id="{974FF190-523F-F159-1F3A-FCA67E830420}"/>
                </a:ext>
              </a:extLst>
            </p:cNvPr>
            <p:cNvSpPr/>
            <p:nvPr/>
          </p:nvSpPr>
          <p:spPr>
            <a:xfrm>
              <a:off x="10549433" y="3348533"/>
              <a:ext cx="562356" cy="200254"/>
            </a:xfrm>
            <a:prstGeom prst="roundRect">
              <a:avLst>
                <a:gd name="adj" fmla="val 456620"/>
              </a:avLst>
            </a:prstGeom>
            <a:solidFill>
              <a:srgbClr val="D1FAE5"/>
            </a:solidFill>
            <a:ln/>
          </p:spPr>
          <p:txBody>
            <a:bodyPr/>
            <a:lstStyle/>
            <a:p>
              <a:endParaRPr lang="en-US" dirty="0"/>
            </a:p>
          </p:txBody>
        </p:sp>
        <p:pic>
          <p:nvPicPr>
            <p:cNvPr id="46" name="Image 4" descr="preencoded.png">
              <a:extLst>
                <a:ext uri="{FF2B5EF4-FFF2-40B4-BE49-F238E27FC236}">
                  <a16:creationId xmlns:a16="http://schemas.microsoft.com/office/drawing/2014/main" id="{521C1E14-1B98-6855-CCAF-8A078177F3B7}"/>
                </a:ext>
              </a:extLst>
            </p:cNvPr>
            <p:cNvPicPr>
              <a:picLocks noChangeAspect="1"/>
            </p:cNvPicPr>
            <p:nvPr/>
          </p:nvPicPr>
          <p:blipFill>
            <a:blip r:embed="rId5"/>
            <a:srcRect l="-1677" r="-1677"/>
            <a:stretch/>
          </p:blipFill>
          <p:spPr>
            <a:xfrm>
              <a:off x="10625328" y="3396539"/>
              <a:ext cx="95098" cy="105156"/>
            </a:xfrm>
            <a:prstGeom prst="rect">
              <a:avLst/>
            </a:prstGeom>
          </p:spPr>
        </p:pic>
        <p:sp>
          <p:nvSpPr>
            <p:cNvPr id="47" name="Text 40">
              <a:extLst>
                <a:ext uri="{FF2B5EF4-FFF2-40B4-BE49-F238E27FC236}">
                  <a16:creationId xmlns:a16="http://schemas.microsoft.com/office/drawing/2014/main" id="{E1ABC841-6186-E9BD-C772-69EC2EB8FEFD}"/>
                </a:ext>
              </a:extLst>
            </p:cNvPr>
            <p:cNvSpPr txBox="1"/>
            <p:nvPr/>
          </p:nvSpPr>
          <p:spPr>
            <a:xfrm>
              <a:off x="10758830" y="3367736"/>
              <a:ext cx="356616" cy="162763"/>
            </a:xfrm>
            <a:prstGeom prst="rect">
              <a:avLst/>
            </a:prstGeom>
            <a:noFill/>
            <a:ln/>
          </p:spPr>
          <p:txBody>
            <a:bodyPr wrap="square" lIns="0" tIns="0" rIns="0" bIns="0" rtlCol="0" anchor="ctr"/>
            <a:lstStyle/>
            <a:p>
              <a:pPr marL="0" indent="0" algn="l">
                <a:buNone/>
              </a:pPr>
              <a:r>
                <a:rPr lang="en-US" sz="800" b="1" dirty="0">
                  <a:solidFill>
                    <a:srgbClr val="065F46"/>
                  </a:solidFill>
                  <a:latin typeface="Poppins" pitchFamily="34" charset="0"/>
                  <a:ea typeface="Poppins" pitchFamily="34" charset="-122"/>
                  <a:cs typeface="Poppins" pitchFamily="34" charset="-120"/>
                </a:rPr>
                <a:t>PASS</a:t>
              </a:r>
              <a:endParaRPr lang="en-US" sz="800" dirty="0"/>
            </a:p>
          </p:txBody>
        </p:sp>
      </p:grpSp>
      <p:sp>
        <p:nvSpPr>
          <p:cNvPr id="48" name="Text 41">
            <a:extLst>
              <a:ext uri="{FF2B5EF4-FFF2-40B4-BE49-F238E27FC236}">
                <a16:creationId xmlns:a16="http://schemas.microsoft.com/office/drawing/2014/main" id="{8BDDD5CB-A488-8FFD-18D1-576FDCF8838A}"/>
              </a:ext>
            </a:extLst>
          </p:cNvPr>
          <p:cNvSpPr txBox="1"/>
          <p:nvPr/>
        </p:nvSpPr>
        <p:spPr>
          <a:xfrm>
            <a:off x="10334092" y="3594507"/>
            <a:ext cx="781812" cy="133502"/>
          </a:xfrm>
          <a:prstGeom prst="rect">
            <a:avLst/>
          </a:prstGeom>
          <a:noFill/>
          <a:ln/>
        </p:spPr>
        <p:txBody>
          <a:bodyPr wrap="square" lIns="0" tIns="0" rIns="0" bIns="0" rtlCol="0" anchor="ctr"/>
          <a:lstStyle/>
          <a:p>
            <a:pPr marL="0" indent="0" algn="r">
              <a:buNone/>
            </a:pPr>
            <a:r>
              <a:rPr lang="en-US" sz="900" dirty="0">
                <a:solidFill>
                  <a:srgbClr val="9CA3AF"/>
                </a:solidFill>
                <a:latin typeface="ui-monospace" pitchFamily="34" charset="0"/>
                <a:ea typeface="ui-monospace" pitchFamily="34" charset="-122"/>
                <a:cs typeface="ui-monospace" pitchFamily="34" charset="-120"/>
              </a:rPr>
              <a:t>Ratio 21:1</a:t>
            </a:r>
            <a:endParaRPr lang="en-US" sz="900" dirty="0"/>
          </a:p>
        </p:txBody>
      </p:sp>
      <p:sp>
        <p:nvSpPr>
          <p:cNvPr id="49" name="Shape 42">
            <a:extLst>
              <a:ext uri="{FF2B5EF4-FFF2-40B4-BE49-F238E27FC236}">
                <a16:creationId xmlns:a16="http://schemas.microsoft.com/office/drawing/2014/main" id="{0581AA51-5837-6016-563E-B04B38836E64}"/>
              </a:ext>
            </a:extLst>
          </p:cNvPr>
          <p:cNvSpPr/>
          <p:nvPr/>
        </p:nvSpPr>
        <p:spPr>
          <a:xfrm>
            <a:off x="6562649" y="4066337"/>
            <a:ext cx="4705502" cy="743407"/>
          </a:xfrm>
          <a:prstGeom prst="roundRect">
            <a:avLst>
              <a:gd name="adj" fmla="val 12616"/>
            </a:avLst>
          </a:prstGeom>
          <a:solidFill>
            <a:srgbClr val="FFFFFF">
              <a:alpha val="48000"/>
            </a:srgbClr>
          </a:solidFill>
          <a:ln w="12700">
            <a:solidFill>
              <a:srgbClr val="E5E7EB"/>
            </a:solidFill>
            <a:prstDash val="solid"/>
          </a:ln>
          <a:effectLst/>
        </p:spPr>
        <p:txBody>
          <a:bodyPr/>
          <a:lstStyle/>
          <a:p>
            <a:endParaRPr lang="en-US" dirty="0"/>
          </a:p>
        </p:txBody>
      </p:sp>
      <p:grpSp>
        <p:nvGrpSpPr>
          <p:cNvPr id="2" name="Group 1"/>
          <p:cNvGrpSpPr/>
          <p:nvPr/>
        </p:nvGrpSpPr>
        <p:grpSpPr>
          <a:xfrm>
            <a:off x="10206532" y="4243731"/>
            <a:ext cx="908914" cy="200254"/>
            <a:chOff x="10205618" y="4243731"/>
            <a:chExt cx="908914" cy="200254"/>
          </a:xfrm>
        </p:grpSpPr>
        <p:sp>
          <p:nvSpPr>
            <p:cNvPr id="50" name="Shape 43">
              <a:extLst>
                <a:ext uri="{FF2B5EF4-FFF2-40B4-BE49-F238E27FC236}">
                  <a16:creationId xmlns:a16="http://schemas.microsoft.com/office/drawing/2014/main" id="{AD897820-1597-76CE-6542-D86220275C99}"/>
                </a:ext>
              </a:extLst>
            </p:cNvPr>
            <p:cNvSpPr/>
            <p:nvPr/>
          </p:nvSpPr>
          <p:spPr>
            <a:xfrm>
              <a:off x="10205618" y="4243731"/>
              <a:ext cx="905256" cy="200254"/>
            </a:xfrm>
            <a:prstGeom prst="roundRect">
              <a:avLst>
                <a:gd name="adj" fmla="val 456620"/>
              </a:avLst>
            </a:prstGeom>
            <a:solidFill>
              <a:srgbClr val="FFD7A7"/>
            </a:solidFill>
            <a:ln/>
          </p:spPr>
          <p:txBody>
            <a:bodyPr/>
            <a:lstStyle/>
            <a:p>
              <a:endParaRPr lang="en-US" dirty="0"/>
            </a:p>
          </p:txBody>
        </p:sp>
        <p:pic>
          <p:nvPicPr>
            <p:cNvPr id="51" name="Image 5" descr="preencoded.png">
              <a:extLst>
                <a:ext uri="{FF2B5EF4-FFF2-40B4-BE49-F238E27FC236}">
                  <a16:creationId xmlns:a16="http://schemas.microsoft.com/office/drawing/2014/main" id="{66FE7716-DD52-D578-A0E9-723820EFCF91}"/>
                </a:ext>
              </a:extLst>
            </p:cNvPr>
            <p:cNvPicPr>
              <a:picLocks noChangeAspect="1"/>
            </p:cNvPicPr>
            <p:nvPr/>
          </p:nvPicPr>
          <p:blipFill>
            <a:blip r:embed="rId6">
              <a:alphaModFix amt="90000"/>
            </a:blip>
            <a:srcRect/>
            <a:stretch/>
          </p:blipFill>
          <p:spPr>
            <a:xfrm>
              <a:off x="10281514" y="4291280"/>
              <a:ext cx="105156" cy="105156"/>
            </a:xfrm>
            <a:prstGeom prst="rect">
              <a:avLst/>
            </a:prstGeom>
          </p:spPr>
        </p:pic>
        <p:sp>
          <p:nvSpPr>
            <p:cNvPr id="52" name="Text 44">
              <a:extLst>
                <a:ext uri="{FF2B5EF4-FFF2-40B4-BE49-F238E27FC236}">
                  <a16:creationId xmlns:a16="http://schemas.microsoft.com/office/drawing/2014/main" id="{1B76A816-7896-DF81-619C-3AD607C1E8F5}"/>
                </a:ext>
              </a:extLst>
            </p:cNvPr>
            <p:cNvSpPr txBox="1"/>
            <p:nvPr/>
          </p:nvSpPr>
          <p:spPr>
            <a:xfrm>
              <a:off x="10424160" y="4262477"/>
              <a:ext cx="690372" cy="162763"/>
            </a:xfrm>
            <a:prstGeom prst="rect">
              <a:avLst/>
            </a:prstGeom>
            <a:noFill/>
            <a:ln/>
          </p:spPr>
          <p:txBody>
            <a:bodyPr wrap="square" lIns="0" tIns="0" rIns="0" bIns="0" rtlCol="0" anchor="ctr"/>
            <a:lstStyle/>
            <a:p>
              <a:pPr marL="0" indent="0" algn="l">
                <a:buNone/>
              </a:pPr>
              <a:r>
                <a:rPr lang="en-US" sz="800" b="1" dirty="0">
                  <a:solidFill>
                    <a:srgbClr val="C2410C">
                      <a:alpha val="90000"/>
                    </a:srgbClr>
                  </a:solidFill>
                  <a:latin typeface="Poppins" pitchFamily="34" charset="0"/>
                  <a:ea typeface="Poppins" pitchFamily="34" charset="-122"/>
                  <a:cs typeface="Poppins" pitchFamily="34" charset="-120"/>
                </a:rPr>
                <a:t>CHECK SIZE</a:t>
              </a:r>
              <a:endParaRPr lang="en-US" sz="800" dirty="0"/>
            </a:p>
          </p:txBody>
        </p:sp>
      </p:grpSp>
      <p:sp>
        <p:nvSpPr>
          <p:cNvPr id="53" name="Text 45">
            <a:extLst>
              <a:ext uri="{FF2B5EF4-FFF2-40B4-BE49-F238E27FC236}">
                <a16:creationId xmlns:a16="http://schemas.microsoft.com/office/drawing/2014/main" id="{6E02B03E-E62B-E55A-A151-BCEA0C52BF7E}"/>
              </a:ext>
            </a:extLst>
          </p:cNvPr>
          <p:cNvSpPr txBox="1"/>
          <p:nvPr/>
        </p:nvSpPr>
        <p:spPr>
          <a:xfrm>
            <a:off x="6715354" y="4238244"/>
            <a:ext cx="1157630" cy="238658"/>
          </a:xfrm>
          <a:prstGeom prst="rect">
            <a:avLst/>
          </a:prstGeom>
          <a:noFill/>
          <a:ln/>
        </p:spPr>
        <p:txBody>
          <a:bodyPr wrap="square" lIns="0" tIns="0" rIns="0" bIns="0" rtlCol="0" anchor="ctr"/>
          <a:lstStyle/>
          <a:p>
            <a:pPr marL="0" indent="0" algn="l">
              <a:buNone/>
            </a:pPr>
            <a:r>
              <a:rPr lang="en-US" sz="1300" b="1" dirty="0">
                <a:solidFill>
                  <a:srgbClr val="FF6A39">
                    <a:alpha val="90000"/>
                  </a:srgbClr>
                </a:solidFill>
                <a:latin typeface="Poppins" pitchFamily="34" charset="0"/>
                <a:ea typeface="Poppins" pitchFamily="34" charset="-122"/>
                <a:cs typeface="Poppins" pitchFamily="34" charset="-120"/>
              </a:rPr>
              <a:t>Accent Text</a:t>
            </a:r>
            <a:endParaRPr lang="en-US" sz="1300" dirty="0"/>
          </a:p>
        </p:txBody>
      </p:sp>
      <p:sp>
        <p:nvSpPr>
          <p:cNvPr id="54" name="Text 46">
            <a:extLst>
              <a:ext uri="{FF2B5EF4-FFF2-40B4-BE49-F238E27FC236}">
                <a16:creationId xmlns:a16="http://schemas.microsoft.com/office/drawing/2014/main" id="{1EDDECB6-E977-1814-A8A1-5E1D125D6734}"/>
              </a:ext>
            </a:extLst>
          </p:cNvPr>
          <p:cNvSpPr txBox="1"/>
          <p:nvPr/>
        </p:nvSpPr>
        <p:spPr>
          <a:xfrm>
            <a:off x="6715354" y="4486047"/>
            <a:ext cx="2009851" cy="162763"/>
          </a:xfrm>
          <a:prstGeom prst="rect">
            <a:avLst/>
          </a:prstGeom>
          <a:noFill/>
          <a:ln/>
        </p:spPr>
        <p:txBody>
          <a:bodyPr wrap="square" lIns="0" tIns="0" rIns="0" bIns="0" rtlCol="0" anchor="ctr"/>
          <a:lstStyle/>
          <a:p>
            <a:pPr marL="0" indent="0" algn="l">
              <a:buNone/>
            </a:pPr>
            <a:r>
              <a:rPr lang="en-US" sz="900" dirty="0">
                <a:solidFill>
                  <a:srgbClr val="6B7280">
                    <a:alpha val="90000"/>
                  </a:srgbClr>
                </a:solidFill>
                <a:latin typeface="Poppins" pitchFamily="34" charset="0"/>
                <a:ea typeface="Poppins" pitchFamily="34" charset="-122"/>
                <a:cs typeface="Poppins" pitchFamily="34" charset="-120"/>
              </a:rPr>
              <a:t>Orange on White (Large text only)</a:t>
            </a:r>
            <a:endParaRPr lang="en-US" sz="900" dirty="0"/>
          </a:p>
        </p:txBody>
      </p:sp>
      <p:sp>
        <p:nvSpPr>
          <p:cNvPr id="55" name="Text 47">
            <a:extLst>
              <a:ext uri="{FF2B5EF4-FFF2-40B4-BE49-F238E27FC236}">
                <a16:creationId xmlns:a16="http://schemas.microsoft.com/office/drawing/2014/main" id="{1214DDBD-D684-3C26-BA48-9F37843CFC10}"/>
              </a:ext>
            </a:extLst>
          </p:cNvPr>
          <p:cNvSpPr txBox="1"/>
          <p:nvPr/>
        </p:nvSpPr>
        <p:spPr>
          <a:xfrm>
            <a:off x="10267341" y="4489704"/>
            <a:ext cx="848563" cy="133502"/>
          </a:xfrm>
          <a:prstGeom prst="rect">
            <a:avLst/>
          </a:prstGeom>
          <a:noFill/>
          <a:ln/>
        </p:spPr>
        <p:txBody>
          <a:bodyPr wrap="square" lIns="0" tIns="0" rIns="0" bIns="0" rtlCol="0" anchor="ctr"/>
          <a:lstStyle/>
          <a:p>
            <a:pPr marL="0" indent="0" algn="r">
              <a:buNone/>
            </a:pPr>
            <a:r>
              <a:rPr lang="en-US" sz="900" dirty="0">
                <a:solidFill>
                  <a:srgbClr val="9CA3AF">
                    <a:alpha val="90000"/>
                  </a:srgbClr>
                </a:solidFill>
                <a:latin typeface="ui-monospace" pitchFamily="34" charset="0"/>
                <a:ea typeface="ui-monospace" pitchFamily="34" charset="-122"/>
                <a:cs typeface="ui-monospace" pitchFamily="34" charset="-120"/>
              </a:rPr>
              <a:t>Ratio 3.1:1</a:t>
            </a:r>
            <a:endParaRPr lang="en-US" sz="900" dirty="0"/>
          </a:p>
        </p:txBody>
      </p:sp>
      <p:sp>
        <p:nvSpPr>
          <p:cNvPr id="56" name="Shape 48">
            <a:extLst>
              <a:ext uri="{FF2B5EF4-FFF2-40B4-BE49-F238E27FC236}">
                <a16:creationId xmlns:a16="http://schemas.microsoft.com/office/drawing/2014/main" id="{C82F4859-9667-2231-65A2-96CCA3135113}"/>
              </a:ext>
            </a:extLst>
          </p:cNvPr>
          <p:cNvSpPr/>
          <p:nvPr/>
        </p:nvSpPr>
        <p:spPr>
          <a:xfrm>
            <a:off x="6248095" y="5105776"/>
            <a:ext cx="5333695" cy="1473099"/>
          </a:xfrm>
          <a:prstGeom prst="roundRect">
            <a:avLst>
              <a:gd name="adj" fmla="val 3366"/>
            </a:avLst>
          </a:prstGeom>
          <a:solidFill>
            <a:srgbClr val="111827"/>
          </a:solidFill>
          <a:ln/>
        </p:spPr>
        <p:txBody>
          <a:bodyPr/>
          <a:lstStyle/>
          <a:p>
            <a:endParaRPr lang="en-US" dirty="0"/>
          </a:p>
        </p:txBody>
      </p:sp>
      <p:sp>
        <p:nvSpPr>
          <p:cNvPr id="58" name="Text 50">
            <a:extLst>
              <a:ext uri="{FF2B5EF4-FFF2-40B4-BE49-F238E27FC236}">
                <a16:creationId xmlns:a16="http://schemas.microsoft.com/office/drawing/2014/main" id="{7D8E3E57-5E22-8701-69A6-EC42DA07B0D4}"/>
              </a:ext>
            </a:extLst>
          </p:cNvPr>
          <p:cNvSpPr txBox="1"/>
          <p:nvPr/>
        </p:nvSpPr>
        <p:spPr>
          <a:xfrm>
            <a:off x="6476695" y="5319746"/>
            <a:ext cx="1452982" cy="191110"/>
          </a:xfrm>
          <a:prstGeom prst="rect">
            <a:avLst/>
          </a:prstGeom>
          <a:noFill/>
          <a:ln/>
        </p:spPr>
        <p:txBody>
          <a:bodyPr wrap="square" lIns="0" tIns="0" rIns="0" bIns="0" rtlCol="0" anchor="ctr"/>
          <a:lstStyle/>
          <a:p>
            <a:pPr marL="0" indent="0" algn="l">
              <a:buNone/>
            </a:pPr>
            <a:r>
              <a:rPr lang="en-US" sz="1000" b="1" dirty="0">
                <a:solidFill>
                  <a:srgbClr val="FF6A39"/>
                </a:solidFill>
                <a:latin typeface="Poppins" pitchFamily="34" charset="0"/>
                <a:ea typeface="Poppins" pitchFamily="34" charset="-122"/>
                <a:cs typeface="Poppins" pitchFamily="34" charset="-120"/>
              </a:rPr>
              <a:t>CORE PRINCIPLES</a:t>
            </a:r>
            <a:endParaRPr lang="en-US" sz="1000" dirty="0"/>
          </a:p>
        </p:txBody>
      </p:sp>
      <p:sp>
        <p:nvSpPr>
          <p:cNvPr id="59" name="Text 51">
            <a:extLst>
              <a:ext uri="{FF2B5EF4-FFF2-40B4-BE49-F238E27FC236}">
                <a16:creationId xmlns:a16="http://schemas.microsoft.com/office/drawing/2014/main" id="{AA8F139F-743C-11C7-8896-C90FB7475A0F}"/>
              </a:ext>
            </a:extLst>
          </p:cNvPr>
          <p:cNvSpPr txBox="1"/>
          <p:nvPr/>
        </p:nvSpPr>
        <p:spPr>
          <a:xfrm>
            <a:off x="6476695" y="5534173"/>
            <a:ext cx="4977079" cy="381305"/>
          </a:xfrm>
          <a:prstGeom prst="rect">
            <a:avLst/>
          </a:prstGeom>
          <a:noFill/>
          <a:ln/>
        </p:spPr>
        <p:txBody>
          <a:bodyPr wrap="square" lIns="0" tIns="0" rIns="0" bIns="0" rtlCol="0" anchor="ctr"/>
          <a:lstStyle/>
          <a:p>
            <a:pPr marL="0" indent="0" algn="l">
              <a:buNone/>
            </a:pPr>
            <a:r>
              <a:rPr lang="en-US" sz="1000" dirty="0">
                <a:solidFill>
                  <a:srgbClr val="D1D5DB"/>
                </a:solidFill>
                <a:latin typeface="Poppins" pitchFamily="34" charset="0"/>
                <a:ea typeface="Poppins" pitchFamily="34" charset="-122"/>
                <a:cs typeface="Poppins" pitchFamily="34" charset="-120"/>
              </a:rPr>
              <a:t>Ensure a contrast ratio of at least 4.5:1 for normal text and 3:1 for large text.</a:t>
            </a:r>
            <a:endParaRPr lang="en-US" sz="1000" dirty="0"/>
          </a:p>
        </p:txBody>
      </p:sp>
      <p:pic>
        <p:nvPicPr>
          <p:cNvPr id="60" name="Image 6" descr="preencoded.png">
            <a:extLst>
              <a:ext uri="{FF2B5EF4-FFF2-40B4-BE49-F238E27FC236}">
                <a16:creationId xmlns:a16="http://schemas.microsoft.com/office/drawing/2014/main" id="{59C04250-6EA8-BA6A-CAAA-BF6D6C39C77E}"/>
              </a:ext>
            </a:extLst>
          </p:cNvPr>
          <p:cNvPicPr>
            <a:picLocks noChangeAspect="1"/>
          </p:cNvPicPr>
          <p:nvPr/>
        </p:nvPicPr>
        <p:blipFill>
          <a:blip r:embed="rId7"/>
          <a:srcRect l="-2571" r="-2571"/>
          <a:stretch/>
        </p:blipFill>
        <p:spPr>
          <a:xfrm>
            <a:off x="6476695" y="5942340"/>
            <a:ext cx="105156" cy="114300"/>
          </a:xfrm>
          <a:prstGeom prst="rect">
            <a:avLst/>
          </a:prstGeom>
        </p:spPr>
      </p:pic>
      <p:sp>
        <p:nvSpPr>
          <p:cNvPr id="61" name="Text 52">
            <a:extLst>
              <a:ext uri="{FF2B5EF4-FFF2-40B4-BE49-F238E27FC236}">
                <a16:creationId xmlns:a16="http://schemas.microsoft.com/office/drawing/2014/main" id="{4E444AE0-5B79-CDB8-DCD8-4DE593F07152}"/>
              </a:ext>
            </a:extLst>
          </p:cNvPr>
          <p:cNvSpPr txBox="1"/>
          <p:nvPr/>
        </p:nvSpPr>
        <p:spPr>
          <a:xfrm>
            <a:off x="6696151" y="5904850"/>
            <a:ext cx="4548226" cy="191110"/>
          </a:xfrm>
          <a:prstGeom prst="rect">
            <a:avLst/>
          </a:prstGeom>
          <a:noFill/>
          <a:ln/>
        </p:spPr>
        <p:txBody>
          <a:bodyPr wrap="square" lIns="0" tIns="0" rIns="0" bIns="0" rtlCol="0" anchor="ctr"/>
          <a:lstStyle/>
          <a:p>
            <a:pPr marL="0" indent="0" algn="l">
              <a:buNone/>
            </a:pPr>
            <a:r>
              <a:rPr lang="en-US" sz="1000" dirty="0">
                <a:solidFill>
                  <a:srgbClr val="D1D5DB"/>
                </a:solidFill>
                <a:latin typeface="Poppins" pitchFamily="34" charset="0"/>
                <a:ea typeface="Poppins" pitchFamily="34" charset="-122"/>
                <a:cs typeface="Poppins" pitchFamily="34" charset="-120"/>
              </a:rPr>
              <a:t>Do not rely on color alone to convey meaning (use icons or labels).</a:t>
            </a:r>
            <a:endParaRPr lang="en-US" sz="1000" dirty="0"/>
          </a:p>
        </p:txBody>
      </p:sp>
      <p:pic>
        <p:nvPicPr>
          <p:cNvPr id="62" name="Image 7" descr="preencoded.png">
            <a:extLst>
              <a:ext uri="{FF2B5EF4-FFF2-40B4-BE49-F238E27FC236}">
                <a16:creationId xmlns:a16="http://schemas.microsoft.com/office/drawing/2014/main" id="{704C5071-2782-C530-2E90-C19EBB87228B}"/>
              </a:ext>
            </a:extLst>
          </p:cNvPr>
          <p:cNvPicPr>
            <a:picLocks noChangeAspect="1"/>
          </p:cNvPicPr>
          <p:nvPr/>
        </p:nvPicPr>
        <p:blipFill>
          <a:blip r:embed="rId8"/>
          <a:srcRect l="-133" r="-133"/>
          <a:stretch/>
        </p:blipFill>
        <p:spPr>
          <a:xfrm>
            <a:off x="6476695" y="6247750"/>
            <a:ext cx="85954" cy="114300"/>
          </a:xfrm>
          <a:prstGeom prst="rect">
            <a:avLst/>
          </a:prstGeom>
        </p:spPr>
      </p:pic>
      <p:sp>
        <p:nvSpPr>
          <p:cNvPr id="63" name="Text 53">
            <a:extLst>
              <a:ext uri="{FF2B5EF4-FFF2-40B4-BE49-F238E27FC236}">
                <a16:creationId xmlns:a16="http://schemas.microsoft.com/office/drawing/2014/main" id="{F379C8A8-642B-C26B-9523-E7061EDCFA87}"/>
              </a:ext>
            </a:extLst>
          </p:cNvPr>
          <p:cNvSpPr txBox="1"/>
          <p:nvPr/>
        </p:nvSpPr>
        <p:spPr>
          <a:xfrm>
            <a:off x="6676949" y="6209345"/>
            <a:ext cx="4500677" cy="191110"/>
          </a:xfrm>
          <a:prstGeom prst="rect">
            <a:avLst/>
          </a:prstGeom>
          <a:noFill/>
          <a:ln/>
        </p:spPr>
        <p:txBody>
          <a:bodyPr wrap="square" lIns="0" tIns="0" rIns="0" bIns="0" rtlCol="0" anchor="ctr"/>
          <a:lstStyle/>
          <a:p>
            <a:pPr marL="0" indent="0" algn="l">
              <a:buNone/>
            </a:pPr>
            <a:r>
              <a:rPr lang="en-US" sz="1000" dirty="0">
                <a:solidFill>
                  <a:srgbClr val="D1D5DB"/>
                </a:solidFill>
                <a:latin typeface="Poppins" pitchFamily="34" charset="0"/>
                <a:ea typeface="Poppins" pitchFamily="34" charset="-122"/>
                <a:cs typeface="Poppins" pitchFamily="34" charset="-120"/>
              </a:rPr>
              <a:t>Avoid placing Orange text on Blue backgrounds (vibrating colors).</a:t>
            </a:r>
            <a:endParaRPr lang="en-US" sz="1000" dirty="0"/>
          </a:p>
        </p:txBody>
      </p:sp>
    </p:spTree>
    <p:extLst>
      <p:ext uri="{BB962C8B-B14F-4D97-AF65-F5344CB8AC3E}">
        <p14:creationId xmlns:p14="http://schemas.microsoft.com/office/powerpoint/2010/main" val="37716973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B9BE2-0CD9-E3E3-3B99-6E4920E7C9CF}"/>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95882569-8960-6FEC-6112-D6D7F40C479B}"/>
              </a:ext>
            </a:extLst>
          </p:cNvPr>
          <p:cNvSpPr/>
          <p:nvPr/>
        </p:nvSpPr>
        <p:spPr>
          <a:xfrm>
            <a:off x="0" y="1295705"/>
            <a:ext cx="12191695" cy="9144"/>
          </a:xfrm>
          <a:prstGeom prst="rect">
            <a:avLst/>
          </a:prstGeom>
          <a:solidFill>
            <a:srgbClr val="F3F4F6"/>
          </a:solidFill>
          <a:ln/>
        </p:spPr>
        <p:txBody>
          <a:bodyPr/>
          <a:lstStyle/>
          <a:p>
            <a:endParaRPr lang="en-US" dirty="0"/>
          </a:p>
        </p:txBody>
      </p:sp>
      <p:sp>
        <p:nvSpPr>
          <p:cNvPr id="8" name="Text 6">
            <a:extLst>
              <a:ext uri="{FF2B5EF4-FFF2-40B4-BE49-F238E27FC236}">
                <a16:creationId xmlns:a16="http://schemas.microsoft.com/office/drawing/2014/main" id="{4B44CC33-B724-3A02-5EC8-BAC9B41E744C}"/>
              </a:ext>
            </a:extLst>
          </p:cNvPr>
          <p:cNvSpPr txBox="1"/>
          <p:nvPr/>
        </p:nvSpPr>
        <p:spPr>
          <a:xfrm>
            <a:off x="609905" y="705002"/>
            <a:ext cx="3781958"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Color Do's and Don'ts</a:t>
            </a:r>
            <a:endParaRPr lang="en-US" sz="2700" dirty="0"/>
          </a:p>
        </p:txBody>
      </p:sp>
      <p:sp>
        <p:nvSpPr>
          <p:cNvPr id="9" name="Text 7">
            <a:extLst>
              <a:ext uri="{FF2B5EF4-FFF2-40B4-BE49-F238E27FC236}">
                <a16:creationId xmlns:a16="http://schemas.microsoft.com/office/drawing/2014/main" id="{3CF58C3A-D16E-1ECD-B70C-A847C5CBD263}"/>
              </a:ext>
            </a:extLst>
          </p:cNvPr>
          <p:cNvSpPr txBox="1"/>
          <p:nvPr/>
        </p:nvSpPr>
        <p:spPr>
          <a:xfrm>
            <a:off x="6836055" y="742658"/>
            <a:ext cx="4739335" cy="410400"/>
          </a:xfrm>
          <a:prstGeom prst="rect">
            <a:avLst/>
          </a:prstGeom>
          <a:noFill/>
          <a:ln/>
        </p:spPr>
        <p:txBody>
          <a:bodyPr wrap="square" lIns="0" tIns="0" rIns="0" bIns="0" rtlCol="0" anchor="ctr"/>
          <a:lstStyle/>
          <a:p>
            <a:pPr marL="0" indent="0" algn="r">
              <a:lnSpc>
                <a:spcPct val="150000"/>
              </a:lnSpc>
              <a:buNone/>
            </a:pPr>
            <a:r>
              <a:rPr lang="en-US" sz="1000" dirty="0">
                <a:solidFill>
                  <a:srgbClr val="6B7280"/>
                </a:solidFill>
                <a:latin typeface="Poppins" pitchFamily="34" charset="0"/>
                <a:ea typeface="Poppins" pitchFamily="34" charset="-122"/>
                <a:cs typeface="Poppins" pitchFamily="34" charset="-120"/>
              </a:rPr>
              <a:t>Maintain accessibility and brand recognition by following these color application rules.</a:t>
            </a:r>
            <a:endParaRPr lang="en-US" sz="1000" dirty="0"/>
          </a:p>
        </p:txBody>
      </p:sp>
      <p:sp>
        <p:nvSpPr>
          <p:cNvPr id="10" name="Shape 8">
            <a:extLst>
              <a:ext uri="{FF2B5EF4-FFF2-40B4-BE49-F238E27FC236}">
                <a16:creationId xmlns:a16="http://schemas.microsoft.com/office/drawing/2014/main" id="{39CABE33-865B-84C6-8A00-B016A2BE113C}"/>
              </a:ext>
            </a:extLst>
          </p:cNvPr>
          <p:cNvSpPr/>
          <p:nvPr/>
        </p:nvSpPr>
        <p:spPr>
          <a:xfrm>
            <a:off x="609905" y="1705356"/>
            <a:ext cx="3457346" cy="2229307"/>
          </a:xfrm>
          <a:prstGeom prst="roundRect">
            <a:avLst>
              <a:gd name="adj" fmla="val 2103"/>
            </a:avLst>
          </a:prstGeom>
          <a:solidFill>
            <a:srgbClr val="F9FAFB"/>
          </a:solidFill>
          <a:ln w="12700">
            <a:solidFill>
              <a:srgbClr val="E5E7EB"/>
            </a:solidFill>
            <a:prstDash val="solid"/>
          </a:ln>
        </p:spPr>
        <p:txBody>
          <a:bodyPr/>
          <a:lstStyle/>
          <a:p>
            <a:endParaRPr lang="en-US" dirty="0"/>
          </a:p>
        </p:txBody>
      </p:sp>
      <p:sp>
        <p:nvSpPr>
          <p:cNvPr id="11" name="Shape 9">
            <a:extLst>
              <a:ext uri="{FF2B5EF4-FFF2-40B4-BE49-F238E27FC236}">
                <a16:creationId xmlns:a16="http://schemas.microsoft.com/office/drawing/2014/main" id="{B52C7E0B-D3B5-3FAE-4A68-AF8320C8CD88}"/>
              </a:ext>
            </a:extLst>
          </p:cNvPr>
          <p:cNvSpPr/>
          <p:nvPr/>
        </p:nvSpPr>
        <p:spPr>
          <a:xfrm>
            <a:off x="619049" y="1714500"/>
            <a:ext cx="3438144" cy="1333195"/>
          </a:xfrm>
          <a:prstGeom prst="rect">
            <a:avLst/>
          </a:prstGeom>
          <a:solidFill>
            <a:srgbClr val="FFFFFF"/>
          </a:solidFill>
          <a:ln/>
        </p:spPr>
        <p:txBody>
          <a:bodyPr/>
          <a:lstStyle/>
          <a:p>
            <a:endParaRPr lang="en-US" dirty="0"/>
          </a:p>
        </p:txBody>
      </p:sp>
      <p:sp>
        <p:nvSpPr>
          <p:cNvPr id="12" name="Shape 10">
            <a:extLst>
              <a:ext uri="{FF2B5EF4-FFF2-40B4-BE49-F238E27FC236}">
                <a16:creationId xmlns:a16="http://schemas.microsoft.com/office/drawing/2014/main" id="{D83DF909-650A-D508-875A-78AA1BA9ADCD}"/>
              </a:ext>
            </a:extLst>
          </p:cNvPr>
          <p:cNvSpPr/>
          <p:nvPr/>
        </p:nvSpPr>
        <p:spPr>
          <a:xfrm>
            <a:off x="619049" y="3038551"/>
            <a:ext cx="3438144" cy="9144"/>
          </a:xfrm>
          <a:prstGeom prst="rect">
            <a:avLst/>
          </a:prstGeom>
          <a:solidFill>
            <a:srgbClr val="F3F4F6"/>
          </a:solidFill>
          <a:ln/>
        </p:spPr>
        <p:txBody>
          <a:bodyPr/>
          <a:lstStyle/>
          <a:p>
            <a:endParaRPr lang="en-US" dirty="0"/>
          </a:p>
        </p:txBody>
      </p:sp>
      <p:sp>
        <p:nvSpPr>
          <p:cNvPr id="13" name="Shape 11">
            <a:extLst>
              <a:ext uri="{FF2B5EF4-FFF2-40B4-BE49-F238E27FC236}">
                <a16:creationId xmlns:a16="http://schemas.microsoft.com/office/drawing/2014/main" id="{E7B23B84-5B30-A1BE-FB9E-8167AD3581A3}"/>
              </a:ext>
            </a:extLst>
          </p:cNvPr>
          <p:cNvSpPr/>
          <p:nvPr/>
        </p:nvSpPr>
        <p:spPr>
          <a:xfrm>
            <a:off x="1604772" y="2033626"/>
            <a:ext cx="1466698" cy="418795"/>
          </a:xfrm>
          <a:prstGeom prst="roundRect">
            <a:avLst>
              <a:gd name="adj" fmla="val 50000"/>
            </a:avLst>
          </a:prstGeom>
          <a:solidFill>
            <a:srgbClr val="FD5D18"/>
          </a:solidFill>
          <a:ln/>
          <a:effectLst/>
        </p:spPr>
        <p:txBody>
          <a:bodyPr/>
          <a:lstStyle/>
          <a:p>
            <a:endParaRPr lang="en-US" dirty="0"/>
          </a:p>
        </p:txBody>
      </p:sp>
      <p:sp>
        <p:nvSpPr>
          <p:cNvPr id="14" name="Text 12">
            <a:extLst>
              <a:ext uri="{FF2B5EF4-FFF2-40B4-BE49-F238E27FC236}">
                <a16:creationId xmlns:a16="http://schemas.microsoft.com/office/drawing/2014/main" id="{C37A0850-4E61-73F8-5BB1-ED6F32D32EF1}"/>
              </a:ext>
            </a:extLst>
          </p:cNvPr>
          <p:cNvSpPr txBox="1"/>
          <p:nvPr/>
        </p:nvSpPr>
        <p:spPr>
          <a:xfrm>
            <a:off x="1783080" y="2147468"/>
            <a:ext cx="1110082" cy="191110"/>
          </a:xfrm>
          <a:prstGeom prst="rect">
            <a:avLst/>
          </a:prstGeom>
          <a:noFill/>
          <a:ln/>
        </p:spPr>
        <p:txBody>
          <a:bodyPr wrap="square" lIns="0" tIns="0" rIns="0" bIns="0" rtlCol="0" anchor="ctr"/>
          <a:lstStyle/>
          <a:p>
            <a:pPr marL="0" indent="0" algn="ctr">
              <a:buNone/>
            </a:pPr>
            <a:r>
              <a:rPr lang="en-US" sz="1000" b="1" dirty="0">
                <a:solidFill>
                  <a:srgbClr val="FFFFFF"/>
                </a:solidFill>
                <a:latin typeface="Poppins" pitchFamily="34" charset="0"/>
                <a:ea typeface="Poppins" pitchFamily="34" charset="-122"/>
                <a:cs typeface="Poppins" pitchFamily="34" charset="-120"/>
              </a:rPr>
              <a:t>Primary Action</a:t>
            </a:r>
            <a:endParaRPr lang="en-US" sz="1000" dirty="0"/>
          </a:p>
        </p:txBody>
      </p:sp>
      <p:sp>
        <p:nvSpPr>
          <p:cNvPr id="15" name="Text 13">
            <a:extLst>
              <a:ext uri="{FF2B5EF4-FFF2-40B4-BE49-F238E27FC236}">
                <a16:creationId xmlns:a16="http://schemas.microsoft.com/office/drawing/2014/main" id="{6250CAA3-D0E9-A62A-AFC3-393F83672E73}"/>
              </a:ext>
            </a:extLst>
          </p:cNvPr>
          <p:cNvSpPr txBox="1"/>
          <p:nvPr/>
        </p:nvSpPr>
        <p:spPr>
          <a:xfrm>
            <a:off x="2078431" y="2557577"/>
            <a:ext cx="609905" cy="162763"/>
          </a:xfrm>
          <a:prstGeom prst="rect">
            <a:avLst/>
          </a:prstGeom>
          <a:noFill/>
          <a:ln/>
        </p:spPr>
        <p:txBody>
          <a:bodyPr wrap="square" lIns="0" tIns="0" rIns="0" bIns="0" rtlCol="0" anchor="ctr"/>
          <a:lstStyle/>
          <a:p>
            <a:r>
              <a:rPr lang="en-US" sz="900" dirty="0" smtClean="0">
                <a:solidFill>
                  <a:srgbClr val="9CA3AF"/>
                </a:solidFill>
                <a:latin typeface="Poppins" pitchFamily="34" charset="0"/>
                <a:ea typeface="Poppins" pitchFamily="34" charset="-122"/>
                <a:cs typeface="Poppins" pitchFamily="34" charset="-120"/>
              </a:rPr>
              <a:t>#</a:t>
            </a:r>
            <a:r>
              <a:rPr lang="en-US" sz="900" dirty="0">
                <a:solidFill>
                  <a:srgbClr val="9CA3AF"/>
                </a:solidFill>
                <a:latin typeface="ui-monospace" pitchFamily="34" charset="0"/>
                <a:ea typeface="ui-monospace" pitchFamily="34" charset="-122"/>
                <a:cs typeface="ui-monospace" pitchFamily="34" charset="-120"/>
              </a:rPr>
              <a:t> FD5D18</a:t>
            </a:r>
            <a:endParaRPr lang="en-US" sz="900" dirty="0"/>
          </a:p>
        </p:txBody>
      </p:sp>
      <p:sp>
        <p:nvSpPr>
          <p:cNvPr id="16" name="Shape 14">
            <a:extLst>
              <a:ext uri="{FF2B5EF4-FFF2-40B4-BE49-F238E27FC236}">
                <a16:creationId xmlns:a16="http://schemas.microsoft.com/office/drawing/2014/main" id="{1696CB81-1CAB-2D05-7AE3-6B75AF261CD2}"/>
              </a:ext>
            </a:extLst>
          </p:cNvPr>
          <p:cNvSpPr/>
          <p:nvPr/>
        </p:nvSpPr>
        <p:spPr>
          <a:xfrm>
            <a:off x="619049" y="3047695"/>
            <a:ext cx="3438144" cy="875995"/>
          </a:xfrm>
          <a:prstGeom prst="rect">
            <a:avLst/>
          </a:prstGeom>
          <a:solidFill>
            <a:srgbClr val="FFFFFF"/>
          </a:solidFill>
          <a:ln/>
        </p:spPr>
        <p:txBody>
          <a:bodyPr/>
          <a:lstStyle/>
          <a:p>
            <a:endParaRPr lang="en-US" dirty="0"/>
          </a:p>
        </p:txBody>
      </p:sp>
      <p:sp>
        <p:nvSpPr>
          <p:cNvPr id="17" name="Shape 15">
            <a:extLst>
              <a:ext uri="{FF2B5EF4-FFF2-40B4-BE49-F238E27FC236}">
                <a16:creationId xmlns:a16="http://schemas.microsoft.com/office/drawing/2014/main" id="{67F7CC54-4010-4568-AE3A-05BD81A3463C}"/>
              </a:ext>
            </a:extLst>
          </p:cNvPr>
          <p:cNvSpPr/>
          <p:nvPr/>
        </p:nvSpPr>
        <p:spPr>
          <a:xfrm>
            <a:off x="619049" y="3047695"/>
            <a:ext cx="3438144" cy="9144"/>
          </a:xfrm>
          <a:prstGeom prst="rect">
            <a:avLst/>
          </a:prstGeom>
          <a:solidFill>
            <a:srgbClr val="F3F4F6"/>
          </a:solidFill>
          <a:ln/>
        </p:spPr>
        <p:txBody>
          <a:bodyPr/>
          <a:lstStyle/>
          <a:p>
            <a:endParaRPr lang="en-US" dirty="0"/>
          </a:p>
        </p:txBody>
      </p:sp>
      <p:sp>
        <p:nvSpPr>
          <p:cNvPr id="18" name="Text 16">
            <a:extLst>
              <a:ext uri="{FF2B5EF4-FFF2-40B4-BE49-F238E27FC236}">
                <a16:creationId xmlns:a16="http://schemas.microsoft.com/office/drawing/2014/main" id="{4CC9735B-5A16-3AB6-FF03-0A48A577CB10}"/>
              </a:ext>
            </a:extLst>
          </p:cNvPr>
          <p:cNvSpPr txBox="1"/>
          <p:nvPr/>
        </p:nvSpPr>
        <p:spPr>
          <a:xfrm>
            <a:off x="771754" y="3200400"/>
            <a:ext cx="267005" cy="162763"/>
          </a:xfrm>
          <a:prstGeom prst="rect">
            <a:avLst/>
          </a:prstGeom>
          <a:noFill/>
          <a:ln/>
        </p:spPr>
        <p:txBody>
          <a:bodyPr wrap="square" lIns="0" tIns="0" rIns="0" bIns="0" rtlCol="0" anchor="ctr"/>
          <a:lstStyle/>
          <a:p>
            <a:pPr marL="0" indent="0" algn="l">
              <a:buNone/>
            </a:pPr>
            <a:r>
              <a:rPr lang="en-US" sz="900" b="1" dirty="0">
                <a:solidFill>
                  <a:srgbClr val="10B981"/>
                </a:solidFill>
                <a:latin typeface="Poppins" pitchFamily="34" charset="0"/>
                <a:ea typeface="Poppins" pitchFamily="34" charset="-122"/>
                <a:cs typeface="Poppins" pitchFamily="34" charset="-120"/>
              </a:rPr>
              <a:t>DO</a:t>
            </a:r>
            <a:endParaRPr lang="en-US" sz="900" dirty="0"/>
          </a:p>
        </p:txBody>
      </p:sp>
      <p:sp>
        <p:nvSpPr>
          <p:cNvPr id="19" name="Text 17">
            <a:extLst>
              <a:ext uri="{FF2B5EF4-FFF2-40B4-BE49-F238E27FC236}">
                <a16:creationId xmlns:a16="http://schemas.microsoft.com/office/drawing/2014/main" id="{A4BBDE2F-8348-9174-2F2A-DDA839A14A01}"/>
              </a:ext>
            </a:extLst>
          </p:cNvPr>
          <p:cNvSpPr txBox="1"/>
          <p:nvPr/>
        </p:nvSpPr>
        <p:spPr>
          <a:xfrm>
            <a:off x="771754" y="3390595"/>
            <a:ext cx="2977286"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Use Mashaal Blue for primary buttons, links, and key calls to action.</a:t>
            </a:r>
            <a:endParaRPr lang="en-US" sz="1000" dirty="0"/>
          </a:p>
        </p:txBody>
      </p:sp>
      <p:sp>
        <p:nvSpPr>
          <p:cNvPr id="20" name="Shape 18">
            <a:extLst>
              <a:ext uri="{FF2B5EF4-FFF2-40B4-BE49-F238E27FC236}">
                <a16:creationId xmlns:a16="http://schemas.microsoft.com/office/drawing/2014/main" id="{AFABD0EE-DC56-B7F8-A262-34DB85FEA3C0}"/>
              </a:ext>
            </a:extLst>
          </p:cNvPr>
          <p:cNvSpPr/>
          <p:nvPr/>
        </p:nvSpPr>
        <p:spPr>
          <a:xfrm>
            <a:off x="4369003" y="1705356"/>
            <a:ext cx="3457346" cy="2229307"/>
          </a:xfrm>
          <a:prstGeom prst="roundRect">
            <a:avLst>
              <a:gd name="adj" fmla="val 2103"/>
            </a:avLst>
          </a:prstGeom>
          <a:solidFill>
            <a:srgbClr val="F9FAFB"/>
          </a:solidFill>
          <a:ln w="12700">
            <a:solidFill>
              <a:srgbClr val="E5E7EB"/>
            </a:solidFill>
            <a:prstDash val="solid"/>
          </a:ln>
        </p:spPr>
        <p:txBody>
          <a:bodyPr/>
          <a:lstStyle/>
          <a:p>
            <a:endParaRPr lang="en-US" dirty="0"/>
          </a:p>
        </p:txBody>
      </p:sp>
      <p:sp>
        <p:nvSpPr>
          <p:cNvPr id="21" name="Shape 19">
            <a:extLst>
              <a:ext uri="{FF2B5EF4-FFF2-40B4-BE49-F238E27FC236}">
                <a16:creationId xmlns:a16="http://schemas.microsoft.com/office/drawing/2014/main" id="{513F0E6C-9BBF-C304-BC71-D188E4B4E184}"/>
              </a:ext>
            </a:extLst>
          </p:cNvPr>
          <p:cNvSpPr/>
          <p:nvPr/>
        </p:nvSpPr>
        <p:spPr>
          <a:xfrm>
            <a:off x="4378147" y="1714500"/>
            <a:ext cx="3438144" cy="1333195"/>
          </a:xfrm>
          <a:prstGeom prst="rect">
            <a:avLst/>
          </a:prstGeom>
          <a:solidFill>
            <a:srgbClr val="FFFFFF"/>
          </a:solidFill>
          <a:ln/>
        </p:spPr>
        <p:txBody>
          <a:bodyPr/>
          <a:lstStyle/>
          <a:p>
            <a:endParaRPr lang="en-US" dirty="0"/>
          </a:p>
        </p:txBody>
      </p:sp>
      <p:sp>
        <p:nvSpPr>
          <p:cNvPr id="22" name="Shape 20">
            <a:extLst>
              <a:ext uri="{FF2B5EF4-FFF2-40B4-BE49-F238E27FC236}">
                <a16:creationId xmlns:a16="http://schemas.microsoft.com/office/drawing/2014/main" id="{4DED1617-382F-41F1-3381-0F0E2850D82A}"/>
              </a:ext>
            </a:extLst>
          </p:cNvPr>
          <p:cNvSpPr/>
          <p:nvPr/>
        </p:nvSpPr>
        <p:spPr>
          <a:xfrm>
            <a:off x="4378147" y="3038551"/>
            <a:ext cx="3438144" cy="9144"/>
          </a:xfrm>
          <a:prstGeom prst="rect">
            <a:avLst/>
          </a:prstGeom>
          <a:solidFill>
            <a:srgbClr val="F3F4F6"/>
          </a:solidFill>
          <a:ln/>
        </p:spPr>
        <p:txBody>
          <a:bodyPr/>
          <a:lstStyle/>
          <a:p>
            <a:endParaRPr lang="en-US" dirty="0"/>
          </a:p>
        </p:txBody>
      </p:sp>
      <p:sp>
        <p:nvSpPr>
          <p:cNvPr id="23" name="Shape 21">
            <a:extLst>
              <a:ext uri="{FF2B5EF4-FFF2-40B4-BE49-F238E27FC236}">
                <a16:creationId xmlns:a16="http://schemas.microsoft.com/office/drawing/2014/main" id="{D50492F1-1CDD-5089-E07D-DB3B1624C6BC}"/>
              </a:ext>
            </a:extLst>
          </p:cNvPr>
          <p:cNvSpPr/>
          <p:nvPr/>
        </p:nvSpPr>
        <p:spPr>
          <a:xfrm>
            <a:off x="5676595" y="2376526"/>
            <a:ext cx="152705" cy="304495"/>
          </a:xfrm>
          <a:prstGeom prst="roundRect">
            <a:avLst>
              <a:gd name="adj" fmla="val 74850"/>
            </a:avLst>
          </a:prstGeom>
          <a:solidFill>
            <a:srgbClr val="D1D5DB"/>
          </a:solidFill>
          <a:ln/>
        </p:spPr>
        <p:txBody>
          <a:bodyPr/>
          <a:lstStyle/>
          <a:p>
            <a:endParaRPr lang="en-US" dirty="0"/>
          </a:p>
        </p:txBody>
      </p:sp>
      <p:sp>
        <p:nvSpPr>
          <p:cNvPr id="24" name="Shape 22">
            <a:extLst>
              <a:ext uri="{FF2B5EF4-FFF2-40B4-BE49-F238E27FC236}">
                <a16:creationId xmlns:a16="http://schemas.microsoft.com/office/drawing/2014/main" id="{6AA92225-9734-FC9B-CF2B-ADA758177B28}"/>
              </a:ext>
            </a:extLst>
          </p:cNvPr>
          <p:cNvSpPr/>
          <p:nvPr/>
        </p:nvSpPr>
        <p:spPr>
          <a:xfrm>
            <a:off x="5905195" y="2223821"/>
            <a:ext cx="152705" cy="457200"/>
          </a:xfrm>
          <a:prstGeom prst="roundRect">
            <a:avLst>
              <a:gd name="adj" fmla="val 74850"/>
            </a:avLst>
          </a:prstGeom>
          <a:solidFill>
            <a:srgbClr val="D1D5DB"/>
          </a:solidFill>
          <a:ln/>
        </p:spPr>
        <p:txBody>
          <a:bodyPr/>
          <a:lstStyle/>
          <a:p>
            <a:endParaRPr lang="en-US" dirty="0"/>
          </a:p>
        </p:txBody>
      </p:sp>
      <p:sp>
        <p:nvSpPr>
          <p:cNvPr id="25" name="Shape 23">
            <a:extLst>
              <a:ext uri="{FF2B5EF4-FFF2-40B4-BE49-F238E27FC236}">
                <a16:creationId xmlns:a16="http://schemas.microsoft.com/office/drawing/2014/main" id="{B6C9C9C7-E517-7D1F-8D41-BBAD210E4636}"/>
              </a:ext>
            </a:extLst>
          </p:cNvPr>
          <p:cNvSpPr/>
          <p:nvPr/>
        </p:nvSpPr>
        <p:spPr>
          <a:xfrm>
            <a:off x="6133795" y="2072030"/>
            <a:ext cx="152705" cy="609905"/>
          </a:xfrm>
          <a:prstGeom prst="roundRect">
            <a:avLst>
              <a:gd name="adj" fmla="val 74850"/>
            </a:avLst>
          </a:prstGeom>
          <a:solidFill>
            <a:srgbClr val="FF6A39"/>
          </a:solidFill>
          <a:ln/>
          <a:effectLst>
            <a:outerShdw blurRad="12700" dist="12700" dir="16200000" algn="bl" rotWithShape="0">
              <a:srgbClr val="000000">
                <a:alpha val="75000"/>
              </a:srgbClr>
            </a:outerShdw>
          </a:effectLst>
        </p:spPr>
        <p:txBody>
          <a:bodyPr/>
          <a:lstStyle/>
          <a:p>
            <a:endParaRPr lang="en-US" dirty="0"/>
          </a:p>
        </p:txBody>
      </p:sp>
      <p:sp>
        <p:nvSpPr>
          <p:cNvPr id="26" name="Shape 24">
            <a:extLst>
              <a:ext uri="{FF2B5EF4-FFF2-40B4-BE49-F238E27FC236}">
                <a16:creationId xmlns:a16="http://schemas.microsoft.com/office/drawing/2014/main" id="{7C3BC57E-C70B-7344-881D-2BFE942FBCEA}"/>
              </a:ext>
            </a:extLst>
          </p:cNvPr>
          <p:cNvSpPr/>
          <p:nvPr/>
        </p:nvSpPr>
        <p:spPr>
          <a:xfrm>
            <a:off x="6362395" y="2300630"/>
            <a:ext cx="152705" cy="381305"/>
          </a:xfrm>
          <a:prstGeom prst="roundRect">
            <a:avLst>
              <a:gd name="adj" fmla="val 74850"/>
            </a:avLst>
          </a:prstGeom>
          <a:solidFill>
            <a:srgbClr val="D1D5DB"/>
          </a:solidFill>
          <a:ln/>
        </p:spPr>
        <p:txBody>
          <a:bodyPr/>
          <a:lstStyle/>
          <a:p>
            <a:endParaRPr lang="en-US" dirty="0"/>
          </a:p>
        </p:txBody>
      </p:sp>
      <p:sp>
        <p:nvSpPr>
          <p:cNvPr id="27" name="Shape 25">
            <a:extLst>
              <a:ext uri="{FF2B5EF4-FFF2-40B4-BE49-F238E27FC236}">
                <a16:creationId xmlns:a16="http://schemas.microsoft.com/office/drawing/2014/main" id="{FD15572B-5CE0-4645-7307-BE803BBF9485}"/>
              </a:ext>
            </a:extLst>
          </p:cNvPr>
          <p:cNvSpPr/>
          <p:nvPr/>
        </p:nvSpPr>
        <p:spPr>
          <a:xfrm>
            <a:off x="4378147" y="3047695"/>
            <a:ext cx="3438144" cy="875995"/>
          </a:xfrm>
          <a:prstGeom prst="rect">
            <a:avLst/>
          </a:prstGeom>
          <a:solidFill>
            <a:srgbClr val="FFFFFF"/>
          </a:solidFill>
          <a:ln/>
        </p:spPr>
        <p:txBody>
          <a:bodyPr/>
          <a:lstStyle/>
          <a:p>
            <a:endParaRPr lang="en-US" dirty="0"/>
          </a:p>
        </p:txBody>
      </p:sp>
      <p:sp>
        <p:nvSpPr>
          <p:cNvPr id="28" name="Shape 26">
            <a:extLst>
              <a:ext uri="{FF2B5EF4-FFF2-40B4-BE49-F238E27FC236}">
                <a16:creationId xmlns:a16="http://schemas.microsoft.com/office/drawing/2014/main" id="{278E8557-FA3B-1D94-AE6A-B6187B34F871}"/>
              </a:ext>
            </a:extLst>
          </p:cNvPr>
          <p:cNvSpPr/>
          <p:nvPr/>
        </p:nvSpPr>
        <p:spPr>
          <a:xfrm>
            <a:off x="4378147" y="3047695"/>
            <a:ext cx="3438144" cy="9144"/>
          </a:xfrm>
          <a:prstGeom prst="rect">
            <a:avLst/>
          </a:prstGeom>
          <a:solidFill>
            <a:srgbClr val="F3F4F6"/>
          </a:solidFill>
          <a:ln/>
        </p:spPr>
        <p:txBody>
          <a:bodyPr/>
          <a:lstStyle/>
          <a:p>
            <a:endParaRPr lang="en-US" dirty="0"/>
          </a:p>
        </p:txBody>
      </p:sp>
      <p:sp>
        <p:nvSpPr>
          <p:cNvPr id="29" name="Text 27">
            <a:extLst>
              <a:ext uri="{FF2B5EF4-FFF2-40B4-BE49-F238E27FC236}">
                <a16:creationId xmlns:a16="http://schemas.microsoft.com/office/drawing/2014/main" id="{D509BE12-4908-581C-5745-020B4EFF01B6}"/>
              </a:ext>
            </a:extLst>
          </p:cNvPr>
          <p:cNvSpPr txBox="1"/>
          <p:nvPr/>
        </p:nvSpPr>
        <p:spPr>
          <a:xfrm>
            <a:off x="4530852" y="3200400"/>
            <a:ext cx="267005" cy="162763"/>
          </a:xfrm>
          <a:prstGeom prst="rect">
            <a:avLst/>
          </a:prstGeom>
          <a:noFill/>
          <a:ln/>
        </p:spPr>
        <p:txBody>
          <a:bodyPr wrap="square" lIns="0" tIns="0" rIns="0" bIns="0" rtlCol="0" anchor="ctr"/>
          <a:lstStyle/>
          <a:p>
            <a:pPr marL="0" indent="0" algn="l">
              <a:buNone/>
            </a:pPr>
            <a:r>
              <a:rPr lang="en-US" sz="900" b="1" dirty="0">
                <a:solidFill>
                  <a:srgbClr val="10B981"/>
                </a:solidFill>
                <a:latin typeface="Poppins" pitchFamily="34" charset="0"/>
                <a:ea typeface="Poppins" pitchFamily="34" charset="-122"/>
                <a:cs typeface="Poppins" pitchFamily="34" charset="-120"/>
              </a:rPr>
              <a:t>DO</a:t>
            </a:r>
            <a:endParaRPr lang="en-US" sz="900" dirty="0"/>
          </a:p>
        </p:txBody>
      </p:sp>
      <p:sp>
        <p:nvSpPr>
          <p:cNvPr id="30" name="Text 28">
            <a:extLst>
              <a:ext uri="{FF2B5EF4-FFF2-40B4-BE49-F238E27FC236}">
                <a16:creationId xmlns:a16="http://schemas.microsoft.com/office/drawing/2014/main" id="{5063A04A-CD2B-89E7-0CA3-90CA43C6342F}"/>
              </a:ext>
            </a:extLst>
          </p:cNvPr>
          <p:cNvSpPr txBox="1"/>
          <p:nvPr/>
        </p:nvSpPr>
        <p:spPr>
          <a:xfrm>
            <a:off x="4530852" y="3390595"/>
            <a:ext cx="3129077"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Use Orange sparingly to highlight data points or important notifications.</a:t>
            </a:r>
            <a:endParaRPr lang="en-US" sz="1000" dirty="0"/>
          </a:p>
        </p:txBody>
      </p:sp>
      <p:sp>
        <p:nvSpPr>
          <p:cNvPr id="31" name="Shape 29">
            <a:extLst>
              <a:ext uri="{FF2B5EF4-FFF2-40B4-BE49-F238E27FC236}">
                <a16:creationId xmlns:a16="http://schemas.microsoft.com/office/drawing/2014/main" id="{98878E60-0DEA-68EC-7BB3-461B002CB824}"/>
              </a:ext>
            </a:extLst>
          </p:cNvPr>
          <p:cNvSpPr/>
          <p:nvPr/>
        </p:nvSpPr>
        <p:spPr>
          <a:xfrm>
            <a:off x="8128102" y="1705356"/>
            <a:ext cx="3457346" cy="2229307"/>
          </a:xfrm>
          <a:prstGeom prst="roundRect">
            <a:avLst>
              <a:gd name="adj" fmla="val 2103"/>
            </a:avLst>
          </a:prstGeom>
          <a:solidFill>
            <a:srgbClr val="F9FAFB"/>
          </a:solidFill>
          <a:ln w="12700">
            <a:solidFill>
              <a:srgbClr val="E5E7EB"/>
            </a:solidFill>
            <a:prstDash val="solid"/>
          </a:ln>
        </p:spPr>
        <p:txBody>
          <a:bodyPr/>
          <a:lstStyle/>
          <a:p>
            <a:endParaRPr lang="en-US" dirty="0"/>
          </a:p>
        </p:txBody>
      </p:sp>
      <p:sp>
        <p:nvSpPr>
          <p:cNvPr id="32" name="Shape 30">
            <a:extLst>
              <a:ext uri="{FF2B5EF4-FFF2-40B4-BE49-F238E27FC236}">
                <a16:creationId xmlns:a16="http://schemas.microsoft.com/office/drawing/2014/main" id="{180AB4C6-F5A9-614E-CF9F-1A35870EA4CB}"/>
              </a:ext>
            </a:extLst>
          </p:cNvPr>
          <p:cNvSpPr/>
          <p:nvPr/>
        </p:nvSpPr>
        <p:spPr>
          <a:xfrm>
            <a:off x="8137246" y="1714500"/>
            <a:ext cx="3438144" cy="1333195"/>
          </a:xfrm>
          <a:prstGeom prst="rect">
            <a:avLst/>
          </a:prstGeom>
          <a:solidFill>
            <a:srgbClr val="FFFFFF"/>
          </a:solidFill>
          <a:ln/>
        </p:spPr>
        <p:txBody>
          <a:bodyPr/>
          <a:lstStyle/>
          <a:p>
            <a:endParaRPr lang="en-US" dirty="0"/>
          </a:p>
        </p:txBody>
      </p:sp>
      <p:sp>
        <p:nvSpPr>
          <p:cNvPr id="33" name="Shape 31">
            <a:extLst>
              <a:ext uri="{FF2B5EF4-FFF2-40B4-BE49-F238E27FC236}">
                <a16:creationId xmlns:a16="http://schemas.microsoft.com/office/drawing/2014/main" id="{9DCE87EF-44B3-6EA0-74EE-3110AE97757A}"/>
              </a:ext>
            </a:extLst>
          </p:cNvPr>
          <p:cNvSpPr/>
          <p:nvPr/>
        </p:nvSpPr>
        <p:spPr>
          <a:xfrm>
            <a:off x="8137246" y="3038551"/>
            <a:ext cx="3438144" cy="9144"/>
          </a:xfrm>
          <a:prstGeom prst="rect">
            <a:avLst/>
          </a:prstGeom>
          <a:solidFill>
            <a:srgbClr val="F3F4F6"/>
          </a:solidFill>
          <a:ln/>
        </p:spPr>
        <p:txBody>
          <a:bodyPr/>
          <a:lstStyle/>
          <a:p>
            <a:endParaRPr lang="en-US" dirty="0"/>
          </a:p>
        </p:txBody>
      </p:sp>
      <p:sp>
        <p:nvSpPr>
          <p:cNvPr id="34" name="Shape 32">
            <a:extLst>
              <a:ext uri="{FF2B5EF4-FFF2-40B4-BE49-F238E27FC236}">
                <a16:creationId xmlns:a16="http://schemas.microsoft.com/office/drawing/2014/main" id="{A5F622F7-4DF7-972E-EBAF-66F61C5F586B}"/>
              </a:ext>
            </a:extLst>
          </p:cNvPr>
          <p:cNvSpPr/>
          <p:nvPr/>
        </p:nvSpPr>
        <p:spPr>
          <a:xfrm>
            <a:off x="8567014" y="2109521"/>
            <a:ext cx="228600" cy="228600"/>
          </a:xfrm>
          <a:prstGeom prst="roundRect">
            <a:avLst>
              <a:gd name="adj" fmla="val 66667"/>
            </a:avLst>
          </a:prstGeom>
          <a:solidFill>
            <a:srgbClr val="FFFFFF"/>
          </a:solidFill>
          <a:ln w="12700">
            <a:solidFill>
              <a:srgbClr val="E5E7EB"/>
            </a:solidFill>
            <a:prstDash val="solid"/>
          </a:ln>
        </p:spPr>
        <p:txBody>
          <a:bodyPr/>
          <a:lstStyle/>
          <a:p>
            <a:endParaRPr lang="en-US" dirty="0"/>
          </a:p>
        </p:txBody>
      </p:sp>
      <p:sp>
        <p:nvSpPr>
          <p:cNvPr id="35" name="Text 33">
            <a:extLst>
              <a:ext uri="{FF2B5EF4-FFF2-40B4-BE49-F238E27FC236}">
                <a16:creationId xmlns:a16="http://schemas.microsoft.com/office/drawing/2014/main" id="{97CB8FC1-6F07-97F4-0B7B-F680A125FAAF}"/>
              </a:ext>
            </a:extLst>
          </p:cNvPr>
          <p:cNvSpPr txBox="1"/>
          <p:nvPr/>
        </p:nvSpPr>
        <p:spPr>
          <a:xfrm>
            <a:off x="8599932" y="2147926"/>
            <a:ext cx="247802" cy="152705"/>
          </a:xfrm>
          <a:prstGeom prst="rect">
            <a:avLst/>
          </a:prstGeom>
          <a:noFill/>
          <a:ln/>
        </p:spPr>
        <p:txBody>
          <a:bodyPr wrap="square" lIns="0" tIns="0" rIns="0" bIns="0" rtlCol="0" anchor="ctr"/>
          <a:lstStyle/>
          <a:p>
            <a:pPr marL="0" indent="0" algn="l">
              <a:buNone/>
            </a:pPr>
            <a:r>
              <a:rPr lang="en-US" sz="900" b="1" dirty="0">
                <a:solidFill>
                  <a:srgbClr val="000000"/>
                </a:solidFill>
                <a:latin typeface="Poppins" pitchFamily="34" charset="0"/>
                <a:ea typeface="Poppins" pitchFamily="34" charset="-122"/>
                <a:cs typeface="Poppins" pitchFamily="34" charset="-120"/>
              </a:rPr>
              <a:t>Aa</a:t>
            </a:r>
            <a:endParaRPr lang="en-US" sz="900" dirty="0"/>
          </a:p>
        </p:txBody>
      </p:sp>
      <p:sp>
        <p:nvSpPr>
          <p:cNvPr id="36" name="Text 34">
            <a:extLst>
              <a:ext uri="{FF2B5EF4-FFF2-40B4-BE49-F238E27FC236}">
                <a16:creationId xmlns:a16="http://schemas.microsoft.com/office/drawing/2014/main" id="{CB4E6078-F56F-7E43-5215-625666FF0726}"/>
              </a:ext>
            </a:extLst>
          </p:cNvPr>
          <p:cNvSpPr txBox="1"/>
          <p:nvPr/>
        </p:nvSpPr>
        <p:spPr>
          <a:xfrm>
            <a:off x="8871509" y="2128723"/>
            <a:ext cx="1119226" cy="191110"/>
          </a:xfrm>
          <a:prstGeom prst="rect">
            <a:avLst/>
          </a:prstGeom>
          <a:noFill/>
          <a:ln/>
        </p:spPr>
        <p:txBody>
          <a:bodyPr wrap="square" lIns="0" tIns="0" rIns="0" bIns="0" rtlCol="0" anchor="ctr"/>
          <a:lstStyle/>
          <a:p>
            <a:pPr marL="0" indent="0" algn="l">
              <a:buNone/>
            </a:pPr>
            <a:r>
              <a:rPr lang="en-US" sz="1000" b="1" dirty="0">
                <a:solidFill>
                  <a:srgbClr val="000000"/>
                </a:solidFill>
                <a:latin typeface="Poppins" pitchFamily="34" charset="0"/>
                <a:ea typeface="Poppins" pitchFamily="34" charset="-122"/>
                <a:cs typeface="Poppins" pitchFamily="34" charset="-120"/>
              </a:rPr>
              <a:t>Black on White</a:t>
            </a:r>
            <a:endParaRPr lang="en-US" sz="1000" dirty="0"/>
          </a:p>
        </p:txBody>
      </p:sp>
      <p:sp>
        <p:nvSpPr>
          <p:cNvPr id="37" name="Shape 35">
            <a:extLst>
              <a:ext uri="{FF2B5EF4-FFF2-40B4-BE49-F238E27FC236}">
                <a16:creationId xmlns:a16="http://schemas.microsoft.com/office/drawing/2014/main" id="{82A0522B-34F9-C043-4D39-23D6C41EC5DA}"/>
              </a:ext>
            </a:extLst>
          </p:cNvPr>
          <p:cNvSpPr/>
          <p:nvPr/>
        </p:nvSpPr>
        <p:spPr>
          <a:xfrm>
            <a:off x="8567014" y="2414930"/>
            <a:ext cx="228600" cy="228600"/>
          </a:xfrm>
          <a:prstGeom prst="roundRect">
            <a:avLst>
              <a:gd name="adj" fmla="val 66667"/>
            </a:avLst>
          </a:prstGeom>
          <a:solidFill>
            <a:srgbClr val="2D80F9"/>
          </a:solidFill>
          <a:ln/>
        </p:spPr>
        <p:txBody>
          <a:bodyPr/>
          <a:lstStyle/>
          <a:p>
            <a:endParaRPr lang="en-US" dirty="0"/>
          </a:p>
        </p:txBody>
      </p:sp>
      <p:sp>
        <p:nvSpPr>
          <p:cNvPr id="38" name="Text 36">
            <a:extLst>
              <a:ext uri="{FF2B5EF4-FFF2-40B4-BE49-F238E27FC236}">
                <a16:creationId xmlns:a16="http://schemas.microsoft.com/office/drawing/2014/main" id="{EF39EE05-DFCD-F85D-DE78-5A865559C90A}"/>
              </a:ext>
            </a:extLst>
          </p:cNvPr>
          <p:cNvSpPr txBox="1"/>
          <p:nvPr/>
        </p:nvSpPr>
        <p:spPr>
          <a:xfrm>
            <a:off x="8599932" y="2452421"/>
            <a:ext cx="247802" cy="152705"/>
          </a:xfrm>
          <a:prstGeom prst="rect">
            <a:avLst/>
          </a:prstGeom>
          <a:noFill/>
          <a:ln/>
        </p:spPr>
        <p:txBody>
          <a:bodyPr wrap="square" lIns="0" tIns="0" rIns="0" bIns="0" rtlCol="0" anchor="ctr"/>
          <a:lstStyle/>
          <a:p>
            <a:pPr marL="0" indent="0" algn="l">
              <a:buNone/>
            </a:pPr>
            <a:r>
              <a:rPr lang="en-US" sz="900" b="1" dirty="0">
                <a:solidFill>
                  <a:srgbClr val="FFFFFF"/>
                </a:solidFill>
                <a:latin typeface="Poppins" pitchFamily="34" charset="0"/>
                <a:ea typeface="Poppins" pitchFamily="34" charset="-122"/>
                <a:cs typeface="Poppins" pitchFamily="34" charset="-120"/>
              </a:rPr>
              <a:t>Aa</a:t>
            </a:r>
            <a:endParaRPr lang="en-US" sz="900" dirty="0"/>
          </a:p>
        </p:txBody>
      </p:sp>
      <p:sp>
        <p:nvSpPr>
          <p:cNvPr id="39" name="Text 37">
            <a:extLst>
              <a:ext uri="{FF2B5EF4-FFF2-40B4-BE49-F238E27FC236}">
                <a16:creationId xmlns:a16="http://schemas.microsoft.com/office/drawing/2014/main" id="{B6A3709E-5E14-E592-048C-AAFBF51941D0}"/>
              </a:ext>
            </a:extLst>
          </p:cNvPr>
          <p:cNvSpPr txBox="1"/>
          <p:nvPr/>
        </p:nvSpPr>
        <p:spPr>
          <a:xfrm>
            <a:off x="8871509" y="2433218"/>
            <a:ext cx="1043330" cy="191110"/>
          </a:xfrm>
          <a:prstGeom prst="rect">
            <a:avLst/>
          </a:prstGeom>
          <a:noFill/>
          <a:ln/>
        </p:spPr>
        <p:txBody>
          <a:bodyPr wrap="square" lIns="0" tIns="0" rIns="0" bIns="0" rtlCol="0" anchor="ctr"/>
          <a:lstStyle/>
          <a:p>
            <a:pPr marL="0" indent="0" algn="l">
              <a:buNone/>
            </a:pPr>
            <a:r>
              <a:rPr lang="en-US" sz="1000" b="1" dirty="0">
                <a:solidFill>
                  <a:srgbClr val="2D80F9"/>
                </a:solidFill>
                <a:latin typeface="Poppins" pitchFamily="34" charset="0"/>
                <a:ea typeface="Poppins" pitchFamily="34" charset="-122"/>
                <a:cs typeface="Poppins" pitchFamily="34" charset="-120"/>
              </a:rPr>
              <a:t>White on Blue</a:t>
            </a:r>
            <a:endParaRPr lang="en-US" sz="1000" dirty="0"/>
          </a:p>
        </p:txBody>
      </p:sp>
      <p:sp>
        <p:nvSpPr>
          <p:cNvPr id="40" name="Shape 38">
            <a:extLst>
              <a:ext uri="{FF2B5EF4-FFF2-40B4-BE49-F238E27FC236}">
                <a16:creationId xmlns:a16="http://schemas.microsoft.com/office/drawing/2014/main" id="{EE216EFA-A2F6-36B9-04C5-D2A858AF55FB}"/>
              </a:ext>
            </a:extLst>
          </p:cNvPr>
          <p:cNvSpPr/>
          <p:nvPr/>
        </p:nvSpPr>
        <p:spPr>
          <a:xfrm>
            <a:off x="8137246" y="3047695"/>
            <a:ext cx="3438144" cy="875995"/>
          </a:xfrm>
          <a:prstGeom prst="rect">
            <a:avLst/>
          </a:prstGeom>
          <a:solidFill>
            <a:srgbClr val="FFFFFF"/>
          </a:solidFill>
          <a:ln/>
        </p:spPr>
        <p:txBody>
          <a:bodyPr/>
          <a:lstStyle/>
          <a:p>
            <a:endParaRPr lang="en-US" dirty="0"/>
          </a:p>
        </p:txBody>
      </p:sp>
      <p:sp>
        <p:nvSpPr>
          <p:cNvPr id="41" name="Shape 39">
            <a:extLst>
              <a:ext uri="{FF2B5EF4-FFF2-40B4-BE49-F238E27FC236}">
                <a16:creationId xmlns:a16="http://schemas.microsoft.com/office/drawing/2014/main" id="{3C22E846-DBCE-30FB-E024-DF2491A6B153}"/>
              </a:ext>
            </a:extLst>
          </p:cNvPr>
          <p:cNvSpPr/>
          <p:nvPr/>
        </p:nvSpPr>
        <p:spPr>
          <a:xfrm>
            <a:off x="8137246" y="3047695"/>
            <a:ext cx="3438144" cy="9144"/>
          </a:xfrm>
          <a:prstGeom prst="rect">
            <a:avLst/>
          </a:prstGeom>
          <a:solidFill>
            <a:srgbClr val="F3F4F6"/>
          </a:solidFill>
          <a:ln/>
        </p:spPr>
        <p:txBody>
          <a:bodyPr/>
          <a:lstStyle/>
          <a:p>
            <a:endParaRPr lang="en-US" dirty="0"/>
          </a:p>
        </p:txBody>
      </p:sp>
      <p:sp>
        <p:nvSpPr>
          <p:cNvPr id="42" name="Text 40">
            <a:extLst>
              <a:ext uri="{FF2B5EF4-FFF2-40B4-BE49-F238E27FC236}">
                <a16:creationId xmlns:a16="http://schemas.microsoft.com/office/drawing/2014/main" id="{33F92FE9-3937-0FF5-CDD6-818E2DD7964D}"/>
              </a:ext>
            </a:extLst>
          </p:cNvPr>
          <p:cNvSpPr txBox="1"/>
          <p:nvPr/>
        </p:nvSpPr>
        <p:spPr>
          <a:xfrm>
            <a:off x="8289950" y="3200400"/>
            <a:ext cx="267005" cy="162763"/>
          </a:xfrm>
          <a:prstGeom prst="rect">
            <a:avLst/>
          </a:prstGeom>
          <a:noFill/>
          <a:ln/>
        </p:spPr>
        <p:txBody>
          <a:bodyPr wrap="square" lIns="0" tIns="0" rIns="0" bIns="0" rtlCol="0" anchor="ctr"/>
          <a:lstStyle/>
          <a:p>
            <a:pPr marL="0" indent="0" algn="l">
              <a:buNone/>
            </a:pPr>
            <a:r>
              <a:rPr lang="en-US" sz="900" b="1" dirty="0">
                <a:solidFill>
                  <a:srgbClr val="10B981"/>
                </a:solidFill>
                <a:latin typeface="Poppins" pitchFamily="34" charset="0"/>
                <a:ea typeface="Poppins" pitchFamily="34" charset="-122"/>
                <a:cs typeface="Poppins" pitchFamily="34" charset="-120"/>
              </a:rPr>
              <a:t>DO</a:t>
            </a:r>
            <a:endParaRPr lang="en-US" sz="900" dirty="0"/>
          </a:p>
        </p:txBody>
      </p:sp>
      <p:sp>
        <p:nvSpPr>
          <p:cNvPr id="43" name="Text 41">
            <a:extLst>
              <a:ext uri="{FF2B5EF4-FFF2-40B4-BE49-F238E27FC236}">
                <a16:creationId xmlns:a16="http://schemas.microsoft.com/office/drawing/2014/main" id="{B8FC5B81-9CB2-6778-585D-47A0AE00419C}"/>
              </a:ext>
            </a:extLst>
          </p:cNvPr>
          <p:cNvSpPr txBox="1"/>
          <p:nvPr/>
        </p:nvSpPr>
        <p:spPr>
          <a:xfrm>
            <a:off x="8289950" y="3390595"/>
            <a:ext cx="3100730"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Ensure strict contrast ratios. Use Black text on White or White on Blue.</a:t>
            </a:r>
            <a:endParaRPr lang="en-US" sz="1000" dirty="0"/>
          </a:p>
        </p:txBody>
      </p:sp>
      <p:sp>
        <p:nvSpPr>
          <p:cNvPr id="44" name="Shape 42">
            <a:extLst>
              <a:ext uri="{FF2B5EF4-FFF2-40B4-BE49-F238E27FC236}">
                <a16:creationId xmlns:a16="http://schemas.microsoft.com/office/drawing/2014/main" id="{59620D25-0B0D-CA3D-64E3-AB6100A3CC0E}"/>
              </a:ext>
            </a:extLst>
          </p:cNvPr>
          <p:cNvSpPr/>
          <p:nvPr/>
        </p:nvSpPr>
        <p:spPr>
          <a:xfrm>
            <a:off x="609905" y="4233672"/>
            <a:ext cx="3457346" cy="2229307"/>
          </a:xfrm>
          <a:prstGeom prst="roundRect">
            <a:avLst>
              <a:gd name="adj" fmla="val 2103"/>
            </a:avLst>
          </a:prstGeom>
          <a:solidFill>
            <a:srgbClr val="F9FAFB"/>
          </a:solidFill>
          <a:ln w="12700">
            <a:solidFill>
              <a:srgbClr val="E5E7EB"/>
            </a:solidFill>
            <a:prstDash val="solid"/>
          </a:ln>
        </p:spPr>
        <p:txBody>
          <a:bodyPr/>
          <a:lstStyle/>
          <a:p>
            <a:endParaRPr lang="en-US" dirty="0"/>
          </a:p>
        </p:txBody>
      </p:sp>
      <p:sp>
        <p:nvSpPr>
          <p:cNvPr id="45" name="Shape 43">
            <a:extLst>
              <a:ext uri="{FF2B5EF4-FFF2-40B4-BE49-F238E27FC236}">
                <a16:creationId xmlns:a16="http://schemas.microsoft.com/office/drawing/2014/main" id="{B28F4411-AB7D-A243-4297-5A51EAA89E7E}"/>
              </a:ext>
            </a:extLst>
          </p:cNvPr>
          <p:cNvSpPr/>
          <p:nvPr/>
        </p:nvSpPr>
        <p:spPr>
          <a:xfrm>
            <a:off x="619049" y="4243730"/>
            <a:ext cx="3438144" cy="1333195"/>
          </a:xfrm>
          <a:prstGeom prst="rect">
            <a:avLst/>
          </a:prstGeom>
          <a:solidFill>
            <a:srgbClr val="2D80F9"/>
          </a:solidFill>
          <a:ln/>
        </p:spPr>
        <p:txBody>
          <a:bodyPr/>
          <a:lstStyle/>
          <a:p>
            <a:endParaRPr lang="en-US" dirty="0"/>
          </a:p>
        </p:txBody>
      </p:sp>
      <p:sp>
        <p:nvSpPr>
          <p:cNvPr id="46" name="Shape 44">
            <a:extLst>
              <a:ext uri="{FF2B5EF4-FFF2-40B4-BE49-F238E27FC236}">
                <a16:creationId xmlns:a16="http://schemas.microsoft.com/office/drawing/2014/main" id="{5E4A8DC7-8D2B-E5D2-40D7-086C4A0BAD3D}"/>
              </a:ext>
            </a:extLst>
          </p:cNvPr>
          <p:cNvSpPr/>
          <p:nvPr/>
        </p:nvSpPr>
        <p:spPr>
          <a:xfrm>
            <a:off x="619049" y="5567782"/>
            <a:ext cx="3438144" cy="9144"/>
          </a:xfrm>
          <a:prstGeom prst="rect">
            <a:avLst/>
          </a:prstGeom>
          <a:solidFill>
            <a:srgbClr val="F3F4F6"/>
          </a:solidFill>
          <a:ln/>
        </p:spPr>
        <p:txBody>
          <a:bodyPr/>
          <a:lstStyle/>
          <a:p>
            <a:endParaRPr lang="en-US" dirty="0"/>
          </a:p>
        </p:txBody>
      </p:sp>
      <p:sp>
        <p:nvSpPr>
          <p:cNvPr id="47" name="Text 45">
            <a:extLst>
              <a:ext uri="{FF2B5EF4-FFF2-40B4-BE49-F238E27FC236}">
                <a16:creationId xmlns:a16="http://schemas.microsoft.com/office/drawing/2014/main" id="{02A17312-B786-A0E3-21CA-90819AF878F5}"/>
              </a:ext>
            </a:extLst>
          </p:cNvPr>
          <p:cNvSpPr txBox="1"/>
          <p:nvPr/>
        </p:nvSpPr>
        <p:spPr>
          <a:xfrm>
            <a:off x="1919326" y="4686300"/>
            <a:ext cx="967435" cy="238658"/>
          </a:xfrm>
          <a:prstGeom prst="rect">
            <a:avLst/>
          </a:prstGeom>
          <a:noFill/>
          <a:ln/>
        </p:spPr>
        <p:txBody>
          <a:bodyPr wrap="square" lIns="0" tIns="0" rIns="0" bIns="0" rtlCol="0" anchor="ctr"/>
          <a:lstStyle/>
          <a:p>
            <a:pPr marL="0" indent="0" algn="ctr">
              <a:buNone/>
            </a:pPr>
            <a:r>
              <a:rPr lang="en-US" sz="1300" b="1" dirty="0">
                <a:solidFill>
                  <a:srgbClr val="FF6A39"/>
                </a:solidFill>
                <a:latin typeface="Poppins" pitchFamily="34" charset="0"/>
                <a:ea typeface="Poppins" pitchFamily="34" charset="-122"/>
                <a:cs typeface="Poppins" pitchFamily="34" charset="-120"/>
              </a:rPr>
              <a:t>Vibrating</a:t>
            </a:r>
            <a:endParaRPr lang="en-US" sz="1300" dirty="0"/>
          </a:p>
        </p:txBody>
      </p:sp>
      <p:sp>
        <p:nvSpPr>
          <p:cNvPr id="48" name="Text 46">
            <a:extLst>
              <a:ext uri="{FF2B5EF4-FFF2-40B4-BE49-F238E27FC236}">
                <a16:creationId xmlns:a16="http://schemas.microsoft.com/office/drawing/2014/main" id="{B774B87B-AFEC-AFD8-A6F5-72F272DE8D37}"/>
              </a:ext>
            </a:extLst>
          </p:cNvPr>
          <p:cNvSpPr txBox="1"/>
          <p:nvPr/>
        </p:nvSpPr>
        <p:spPr>
          <a:xfrm>
            <a:off x="1916582" y="4943246"/>
            <a:ext cx="948233" cy="191110"/>
          </a:xfrm>
          <a:prstGeom prst="rect">
            <a:avLst/>
          </a:prstGeom>
          <a:noFill/>
          <a:ln/>
        </p:spPr>
        <p:txBody>
          <a:bodyPr wrap="square" lIns="0" tIns="0" rIns="0" bIns="0" rtlCol="0" anchor="ctr"/>
          <a:lstStyle/>
          <a:p>
            <a:pPr marL="0" indent="0" algn="ctr">
              <a:buNone/>
            </a:pPr>
            <a:r>
              <a:rPr lang="en-US" sz="1000" dirty="0">
                <a:solidFill>
                  <a:srgbClr val="FF6A39"/>
                </a:solidFill>
                <a:latin typeface="Poppins" pitchFamily="34" charset="0"/>
                <a:ea typeface="Poppins" pitchFamily="34" charset="-122"/>
                <a:cs typeface="Poppins" pitchFamily="34" charset="-120"/>
              </a:rPr>
              <a:t>Hard to read</a:t>
            </a:r>
            <a:endParaRPr lang="en-US" sz="1000" dirty="0"/>
          </a:p>
        </p:txBody>
      </p:sp>
      <p:sp>
        <p:nvSpPr>
          <p:cNvPr id="49" name="Shape 47">
            <a:extLst>
              <a:ext uri="{FF2B5EF4-FFF2-40B4-BE49-F238E27FC236}">
                <a16:creationId xmlns:a16="http://schemas.microsoft.com/office/drawing/2014/main" id="{13D7B1AD-22EE-7592-B09E-57FC8E4CF1D8}"/>
              </a:ext>
            </a:extLst>
          </p:cNvPr>
          <p:cNvSpPr/>
          <p:nvPr/>
        </p:nvSpPr>
        <p:spPr>
          <a:xfrm>
            <a:off x="619049" y="5576926"/>
            <a:ext cx="3438144" cy="875995"/>
          </a:xfrm>
          <a:prstGeom prst="rect">
            <a:avLst/>
          </a:prstGeom>
          <a:solidFill>
            <a:srgbClr val="FFFFFF"/>
          </a:solidFill>
          <a:ln/>
        </p:spPr>
        <p:txBody>
          <a:bodyPr/>
          <a:lstStyle/>
          <a:p>
            <a:endParaRPr lang="en-US" dirty="0"/>
          </a:p>
        </p:txBody>
      </p:sp>
      <p:sp>
        <p:nvSpPr>
          <p:cNvPr id="50" name="Shape 48">
            <a:extLst>
              <a:ext uri="{FF2B5EF4-FFF2-40B4-BE49-F238E27FC236}">
                <a16:creationId xmlns:a16="http://schemas.microsoft.com/office/drawing/2014/main" id="{66CA8D20-78A1-CB41-727F-B298BBF370B5}"/>
              </a:ext>
            </a:extLst>
          </p:cNvPr>
          <p:cNvSpPr/>
          <p:nvPr/>
        </p:nvSpPr>
        <p:spPr>
          <a:xfrm>
            <a:off x="619049" y="5576926"/>
            <a:ext cx="3438144" cy="9144"/>
          </a:xfrm>
          <a:prstGeom prst="rect">
            <a:avLst/>
          </a:prstGeom>
          <a:solidFill>
            <a:srgbClr val="F3F4F6"/>
          </a:solidFill>
          <a:ln/>
        </p:spPr>
        <p:txBody>
          <a:bodyPr/>
          <a:lstStyle/>
          <a:p>
            <a:endParaRPr lang="en-US" dirty="0"/>
          </a:p>
        </p:txBody>
      </p:sp>
      <p:sp>
        <p:nvSpPr>
          <p:cNvPr id="51" name="Text 49">
            <a:extLst>
              <a:ext uri="{FF2B5EF4-FFF2-40B4-BE49-F238E27FC236}">
                <a16:creationId xmlns:a16="http://schemas.microsoft.com/office/drawing/2014/main" id="{48C42D15-F014-C857-548B-1BEE20FB5AAE}"/>
              </a:ext>
            </a:extLst>
          </p:cNvPr>
          <p:cNvSpPr txBox="1"/>
          <p:nvPr/>
        </p:nvSpPr>
        <p:spPr>
          <a:xfrm>
            <a:off x="771754" y="5729630"/>
            <a:ext cx="457200" cy="162763"/>
          </a:xfrm>
          <a:prstGeom prst="rect">
            <a:avLst/>
          </a:prstGeom>
          <a:noFill/>
          <a:ln/>
        </p:spPr>
        <p:txBody>
          <a:bodyPr wrap="square" lIns="0" tIns="0" rIns="0" bIns="0" rtlCol="0" anchor="ctr"/>
          <a:lstStyle/>
          <a:p>
            <a:pPr marL="0" indent="0" algn="l">
              <a:buNone/>
            </a:pPr>
            <a:r>
              <a:rPr lang="en-US" sz="900" b="1" dirty="0">
                <a:solidFill>
                  <a:srgbClr val="EF4444"/>
                </a:solidFill>
                <a:latin typeface="Poppins" pitchFamily="34" charset="0"/>
                <a:ea typeface="Poppins" pitchFamily="34" charset="-122"/>
                <a:cs typeface="Poppins" pitchFamily="34" charset="-120"/>
              </a:rPr>
              <a:t>DON'T</a:t>
            </a:r>
            <a:endParaRPr lang="en-US" sz="900" dirty="0"/>
          </a:p>
        </p:txBody>
      </p:sp>
      <p:sp>
        <p:nvSpPr>
          <p:cNvPr id="52" name="Text 50">
            <a:extLst>
              <a:ext uri="{FF2B5EF4-FFF2-40B4-BE49-F238E27FC236}">
                <a16:creationId xmlns:a16="http://schemas.microsoft.com/office/drawing/2014/main" id="{7E83EF66-4060-6743-4F3E-94B4FDCC4D0F}"/>
              </a:ext>
            </a:extLst>
          </p:cNvPr>
          <p:cNvSpPr txBox="1"/>
          <p:nvPr/>
        </p:nvSpPr>
        <p:spPr>
          <a:xfrm>
            <a:off x="771754" y="5919826"/>
            <a:ext cx="3014777"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Avoid placing Orange text directly on a Blue background (vibrating colors).</a:t>
            </a:r>
            <a:endParaRPr lang="en-US" sz="1000" dirty="0"/>
          </a:p>
        </p:txBody>
      </p:sp>
      <p:sp>
        <p:nvSpPr>
          <p:cNvPr id="53" name="Shape 51">
            <a:extLst>
              <a:ext uri="{FF2B5EF4-FFF2-40B4-BE49-F238E27FC236}">
                <a16:creationId xmlns:a16="http://schemas.microsoft.com/office/drawing/2014/main" id="{C3B385D2-E271-F2BC-A804-69CD0EF5E795}"/>
              </a:ext>
            </a:extLst>
          </p:cNvPr>
          <p:cNvSpPr/>
          <p:nvPr/>
        </p:nvSpPr>
        <p:spPr>
          <a:xfrm>
            <a:off x="4369003" y="4233672"/>
            <a:ext cx="3457346" cy="2229307"/>
          </a:xfrm>
          <a:prstGeom prst="roundRect">
            <a:avLst>
              <a:gd name="adj" fmla="val 2103"/>
            </a:avLst>
          </a:prstGeom>
          <a:solidFill>
            <a:srgbClr val="F9FAFB"/>
          </a:solidFill>
          <a:ln w="12700">
            <a:solidFill>
              <a:srgbClr val="E5E7EB"/>
            </a:solidFill>
            <a:prstDash val="solid"/>
          </a:ln>
        </p:spPr>
        <p:txBody>
          <a:bodyPr/>
          <a:lstStyle/>
          <a:p>
            <a:endParaRPr lang="en-US" dirty="0"/>
          </a:p>
        </p:txBody>
      </p:sp>
      <p:sp>
        <p:nvSpPr>
          <p:cNvPr id="54" name="Shape 52">
            <a:extLst>
              <a:ext uri="{FF2B5EF4-FFF2-40B4-BE49-F238E27FC236}">
                <a16:creationId xmlns:a16="http://schemas.microsoft.com/office/drawing/2014/main" id="{3664C0CF-AC75-B773-D542-BDBE54C79A35}"/>
              </a:ext>
            </a:extLst>
          </p:cNvPr>
          <p:cNvSpPr/>
          <p:nvPr/>
        </p:nvSpPr>
        <p:spPr>
          <a:xfrm>
            <a:off x="4378147" y="4243730"/>
            <a:ext cx="3438144" cy="1333195"/>
          </a:xfrm>
          <a:prstGeom prst="rect">
            <a:avLst/>
          </a:prstGeom>
          <a:solidFill>
            <a:srgbClr val="FFFFFF"/>
          </a:solidFill>
          <a:ln/>
        </p:spPr>
        <p:txBody>
          <a:bodyPr/>
          <a:lstStyle/>
          <a:p>
            <a:endParaRPr lang="en-US" dirty="0"/>
          </a:p>
        </p:txBody>
      </p:sp>
      <p:sp>
        <p:nvSpPr>
          <p:cNvPr id="55" name="Shape 53">
            <a:extLst>
              <a:ext uri="{FF2B5EF4-FFF2-40B4-BE49-F238E27FC236}">
                <a16:creationId xmlns:a16="http://schemas.microsoft.com/office/drawing/2014/main" id="{75DA70E0-C0A9-8C90-D880-BB39B804FF1B}"/>
              </a:ext>
            </a:extLst>
          </p:cNvPr>
          <p:cNvSpPr/>
          <p:nvPr/>
        </p:nvSpPr>
        <p:spPr>
          <a:xfrm>
            <a:off x="4378147" y="5567782"/>
            <a:ext cx="3438144" cy="9144"/>
          </a:xfrm>
          <a:prstGeom prst="rect">
            <a:avLst/>
          </a:prstGeom>
          <a:solidFill>
            <a:srgbClr val="F3F4F6"/>
          </a:solidFill>
          <a:ln/>
        </p:spPr>
        <p:txBody>
          <a:bodyPr/>
          <a:lstStyle/>
          <a:p>
            <a:endParaRPr lang="en-US" dirty="0"/>
          </a:p>
        </p:txBody>
      </p:sp>
      <p:sp>
        <p:nvSpPr>
          <p:cNvPr id="56" name="Shape 54">
            <a:extLst>
              <a:ext uri="{FF2B5EF4-FFF2-40B4-BE49-F238E27FC236}">
                <a16:creationId xmlns:a16="http://schemas.microsoft.com/office/drawing/2014/main" id="{5B92ED26-7008-5C7E-6A0B-07F3155BB656}"/>
              </a:ext>
            </a:extLst>
          </p:cNvPr>
          <p:cNvSpPr/>
          <p:nvPr/>
        </p:nvSpPr>
        <p:spPr>
          <a:xfrm>
            <a:off x="5600700" y="4677156"/>
            <a:ext cx="457200" cy="457200"/>
          </a:xfrm>
          <a:prstGeom prst="roundRect">
            <a:avLst>
              <a:gd name="adj" fmla="val 200000"/>
            </a:avLst>
          </a:prstGeom>
          <a:solidFill>
            <a:srgbClr val="7C3AED"/>
          </a:solidFill>
          <a:ln/>
        </p:spPr>
        <p:txBody>
          <a:bodyPr/>
          <a:lstStyle/>
          <a:p>
            <a:endParaRPr lang="en-US" dirty="0"/>
          </a:p>
        </p:txBody>
      </p:sp>
      <p:sp>
        <p:nvSpPr>
          <p:cNvPr id="57" name="Text 55">
            <a:extLst>
              <a:ext uri="{FF2B5EF4-FFF2-40B4-BE49-F238E27FC236}">
                <a16:creationId xmlns:a16="http://schemas.microsoft.com/office/drawing/2014/main" id="{801988A3-EEB9-DE4C-E182-CD9A4DE3B637}"/>
              </a:ext>
            </a:extLst>
          </p:cNvPr>
          <p:cNvSpPr txBox="1"/>
          <p:nvPr/>
        </p:nvSpPr>
        <p:spPr>
          <a:xfrm>
            <a:off x="5799125" y="4828946"/>
            <a:ext cx="152705" cy="152705"/>
          </a:xfrm>
          <a:prstGeom prst="rect">
            <a:avLst/>
          </a:prstGeom>
          <a:noFill/>
          <a:ln/>
        </p:spPr>
        <p:txBody>
          <a:bodyPr wrap="square" lIns="0" tIns="0" rIns="0" bIns="0" rtlCol="0" anchor="ctr"/>
          <a:lstStyle/>
          <a:p>
            <a:pPr marL="0" indent="0" algn="l">
              <a:buNone/>
            </a:pPr>
            <a:r>
              <a:rPr lang="en-US" sz="900" dirty="0">
                <a:solidFill>
                  <a:srgbClr val="FFFFFF"/>
                </a:solidFill>
                <a:latin typeface="Poppins" pitchFamily="34" charset="0"/>
                <a:ea typeface="Poppins" pitchFamily="34" charset="-122"/>
                <a:cs typeface="Poppins" pitchFamily="34" charset="-120"/>
              </a:rPr>
              <a:t>?</a:t>
            </a:r>
            <a:endParaRPr lang="en-US" sz="900" dirty="0"/>
          </a:p>
        </p:txBody>
      </p:sp>
      <p:sp>
        <p:nvSpPr>
          <p:cNvPr id="58" name="Shape 56">
            <a:extLst>
              <a:ext uri="{FF2B5EF4-FFF2-40B4-BE49-F238E27FC236}">
                <a16:creationId xmlns:a16="http://schemas.microsoft.com/office/drawing/2014/main" id="{045B342B-5D8A-499B-0849-75D6100217FB}"/>
              </a:ext>
            </a:extLst>
          </p:cNvPr>
          <p:cNvSpPr/>
          <p:nvPr/>
        </p:nvSpPr>
        <p:spPr>
          <a:xfrm>
            <a:off x="6133795" y="4677156"/>
            <a:ext cx="457200" cy="457200"/>
          </a:xfrm>
          <a:prstGeom prst="roundRect">
            <a:avLst>
              <a:gd name="adj" fmla="val 200000"/>
            </a:avLst>
          </a:prstGeom>
          <a:solidFill>
            <a:srgbClr val="10B981"/>
          </a:solidFill>
          <a:ln/>
        </p:spPr>
        <p:txBody>
          <a:bodyPr/>
          <a:lstStyle/>
          <a:p>
            <a:endParaRPr lang="en-US" dirty="0"/>
          </a:p>
        </p:txBody>
      </p:sp>
      <p:sp>
        <p:nvSpPr>
          <p:cNvPr id="59" name="Text 57">
            <a:extLst>
              <a:ext uri="{FF2B5EF4-FFF2-40B4-BE49-F238E27FC236}">
                <a16:creationId xmlns:a16="http://schemas.microsoft.com/office/drawing/2014/main" id="{D9491E3E-9264-2514-552E-69369082BE7E}"/>
              </a:ext>
            </a:extLst>
          </p:cNvPr>
          <p:cNvSpPr txBox="1"/>
          <p:nvPr/>
        </p:nvSpPr>
        <p:spPr>
          <a:xfrm>
            <a:off x="6332220" y="4828946"/>
            <a:ext cx="152705" cy="152705"/>
          </a:xfrm>
          <a:prstGeom prst="rect">
            <a:avLst/>
          </a:prstGeom>
          <a:noFill/>
          <a:ln/>
        </p:spPr>
        <p:txBody>
          <a:bodyPr wrap="square" lIns="0" tIns="0" rIns="0" bIns="0" rtlCol="0" anchor="ctr"/>
          <a:lstStyle/>
          <a:p>
            <a:pPr marL="0" indent="0" algn="l">
              <a:buNone/>
            </a:pPr>
            <a:r>
              <a:rPr lang="en-US" sz="900" dirty="0">
                <a:solidFill>
                  <a:srgbClr val="FFFFFF"/>
                </a:solidFill>
                <a:latin typeface="Poppins" pitchFamily="34" charset="0"/>
                <a:ea typeface="Poppins" pitchFamily="34" charset="-122"/>
                <a:cs typeface="Poppins" pitchFamily="34" charset="-120"/>
              </a:rPr>
              <a:t>?</a:t>
            </a:r>
            <a:endParaRPr lang="en-US" sz="900" dirty="0"/>
          </a:p>
        </p:txBody>
      </p:sp>
      <p:sp>
        <p:nvSpPr>
          <p:cNvPr id="60" name="Shape 58">
            <a:extLst>
              <a:ext uri="{FF2B5EF4-FFF2-40B4-BE49-F238E27FC236}">
                <a16:creationId xmlns:a16="http://schemas.microsoft.com/office/drawing/2014/main" id="{07C75609-350E-2F20-B667-87903368B2DC}"/>
              </a:ext>
            </a:extLst>
          </p:cNvPr>
          <p:cNvSpPr/>
          <p:nvPr/>
        </p:nvSpPr>
        <p:spPr>
          <a:xfrm>
            <a:off x="4378147" y="5576926"/>
            <a:ext cx="3438144" cy="875995"/>
          </a:xfrm>
          <a:prstGeom prst="rect">
            <a:avLst/>
          </a:prstGeom>
          <a:solidFill>
            <a:srgbClr val="FFFFFF"/>
          </a:solidFill>
          <a:ln/>
        </p:spPr>
        <p:txBody>
          <a:bodyPr/>
          <a:lstStyle/>
          <a:p>
            <a:endParaRPr lang="en-US" dirty="0"/>
          </a:p>
        </p:txBody>
      </p:sp>
      <p:sp>
        <p:nvSpPr>
          <p:cNvPr id="61" name="Shape 59">
            <a:extLst>
              <a:ext uri="{FF2B5EF4-FFF2-40B4-BE49-F238E27FC236}">
                <a16:creationId xmlns:a16="http://schemas.microsoft.com/office/drawing/2014/main" id="{65F1300A-75E3-1B55-8FA0-717AAA91F807}"/>
              </a:ext>
            </a:extLst>
          </p:cNvPr>
          <p:cNvSpPr/>
          <p:nvPr/>
        </p:nvSpPr>
        <p:spPr>
          <a:xfrm>
            <a:off x="4378147" y="5576926"/>
            <a:ext cx="3438144" cy="9144"/>
          </a:xfrm>
          <a:prstGeom prst="rect">
            <a:avLst/>
          </a:prstGeom>
          <a:solidFill>
            <a:srgbClr val="F3F4F6"/>
          </a:solidFill>
          <a:ln/>
        </p:spPr>
        <p:txBody>
          <a:bodyPr/>
          <a:lstStyle/>
          <a:p>
            <a:endParaRPr lang="en-US" dirty="0"/>
          </a:p>
        </p:txBody>
      </p:sp>
      <p:sp>
        <p:nvSpPr>
          <p:cNvPr id="62" name="Text 60">
            <a:extLst>
              <a:ext uri="{FF2B5EF4-FFF2-40B4-BE49-F238E27FC236}">
                <a16:creationId xmlns:a16="http://schemas.microsoft.com/office/drawing/2014/main" id="{B1BA0A28-4DB5-90A7-4C2F-04EDBF9B9B9F}"/>
              </a:ext>
            </a:extLst>
          </p:cNvPr>
          <p:cNvSpPr txBox="1"/>
          <p:nvPr/>
        </p:nvSpPr>
        <p:spPr>
          <a:xfrm>
            <a:off x="4530852" y="5729630"/>
            <a:ext cx="457200" cy="162763"/>
          </a:xfrm>
          <a:prstGeom prst="rect">
            <a:avLst/>
          </a:prstGeom>
          <a:noFill/>
          <a:ln/>
        </p:spPr>
        <p:txBody>
          <a:bodyPr wrap="square" lIns="0" tIns="0" rIns="0" bIns="0" rtlCol="0" anchor="ctr"/>
          <a:lstStyle/>
          <a:p>
            <a:pPr marL="0" indent="0" algn="l">
              <a:buNone/>
            </a:pPr>
            <a:r>
              <a:rPr lang="en-US" sz="900" b="1" dirty="0">
                <a:solidFill>
                  <a:srgbClr val="EF4444"/>
                </a:solidFill>
                <a:latin typeface="Poppins" pitchFamily="34" charset="0"/>
                <a:ea typeface="Poppins" pitchFamily="34" charset="-122"/>
                <a:cs typeface="Poppins" pitchFamily="34" charset="-120"/>
              </a:rPr>
              <a:t>DON'T</a:t>
            </a:r>
            <a:endParaRPr lang="en-US" sz="900" dirty="0"/>
          </a:p>
        </p:txBody>
      </p:sp>
      <p:sp>
        <p:nvSpPr>
          <p:cNvPr id="63" name="Text 61">
            <a:extLst>
              <a:ext uri="{FF2B5EF4-FFF2-40B4-BE49-F238E27FC236}">
                <a16:creationId xmlns:a16="http://schemas.microsoft.com/office/drawing/2014/main" id="{D705E30B-AB20-A0A0-5B78-01339CF49D26}"/>
              </a:ext>
            </a:extLst>
          </p:cNvPr>
          <p:cNvSpPr txBox="1"/>
          <p:nvPr/>
        </p:nvSpPr>
        <p:spPr>
          <a:xfrm>
            <a:off x="4530852" y="5919826"/>
            <a:ext cx="2996489"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Do not introduce new colors or unapproved tints outside the palette.</a:t>
            </a:r>
            <a:endParaRPr lang="en-US" sz="1000" dirty="0"/>
          </a:p>
        </p:txBody>
      </p:sp>
      <p:sp>
        <p:nvSpPr>
          <p:cNvPr id="64" name="Shape 62">
            <a:extLst>
              <a:ext uri="{FF2B5EF4-FFF2-40B4-BE49-F238E27FC236}">
                <a16:creationId xmlns:a16="http://schemas.microsoft.com/office/drawing/2014/main" id="{B977D630-A238-B9BC-E11D-787D42DBAABF}"/>
              </a:ext>
            </a:extLst>
          </p:cNvPr>
          <p:cNvSpPr/>
          <p:nvPr/>
        </p:nvSpPr>
        <p:spPr>
          <a:xfrm>
            <a:off x="8128102" y="4233672"/>
            <a:ext cx="3457346" cy="2229307"/>
          </a:xfrm>
          <a:prstGeom prst="roundRect">
            <a:avLst>
              <a:gd name="adj" fmla="val 2103"/>
            </a:avLst>
          </a:prstGeom>
          <a:solidFill>
            <a:srgbClr val="F9FAFB"/>
          </a:solidFill>
          <a:ln w="12700">
            <a:solidFill>
              <a:srgbClr val="E5E7EB"/>
            </a:solidFill>
            <a:prstDash val="solid"/>
          </a:ln>
        </p:spPr>
        <p:txBody>
          <a:bodyPr/>
          <a:lstStyle/>
          <a:p>
            <a:endParaRPr lang="en-US" dirty="0"/>
          </a:p>
        </p:txBody>
      </p:sp>
      <p:sp>
        <p:nvSpPr>
          <p:cNvPr id="65" name="Shape 63">
            <a:extLst>
              <a:ext uri="{FF2B5EF4-FFF2-40B4-BE49-F238E27FC236}">
                <a16:creationId xmlns:a16="http://schemas.microsoft.com/office/drawing/2014/main" id="{D790C071-A0FD-1129-7A87-CA6B751026FB}"/>
              </a:ext>
            </a:extLst>
          </p:cNvPr>
          <p:cNvSpPr/>
          <p:nvPr/>
        </p:nvSpPr>
        <p:spPr>
          <a:xfrm>
            <a:off x="8137246" y="4243730"/>
            <a:ext cx="3438144" cy="1333195"/>
          </a:xfrm>
          <a:prstGeom prst="rect">
            <a:avLst/>
          </a:prstGeom>
          <a:solidFill>
            <a:srgbClr val="FFFFFF"/>
          </a:solidFill>
          <a:ln/>
        </p:spPr>
        <p:txBody>
          <a:bodyPr/>
          <a:lstStyle/>
          <a:p>
            <a:endParaRPr lang="en-US" dirty="0"/>
          </a:p>
        </p:txBody>
      </p:sp>
      <p:sp>
        <p:nvSpPr>
          <p:cNvPr id="66" name="Shape 64">
            <a:extLst>
              <a:ext uri="{FF2B5EF4-FFF2-40B4-BE49-F238E27FC236}">
                <a16:creationId xmlns:a16="http://schemas.microsoft.com/office/drawing/2014/main" id="{D618E20D-96B1-DDCA-0245-FB63FEEE5E9C}"/>
              </a:ext>
            </a:extLst>
          </p:cNvPr>
          <p:cNvSpPr/>
          <p:nvPr/>
        </p:nvSpPr>
        <p:spPr>
          <a:xfrm>
            <a:off x="8137246" y="5567782"/>
            <a:ext cx="3438144" cy="9144"/>
          </a:xfrm>
          <a:prstGeom prst="rect">
            <a:avLst/>
          </a:prstGeom>
          <a:solidFill>
            <a:srgbClr val="F3F4F6"/>
          </a:solidFill>
          <a:ln/>
        </p:spPr>
        <p:txBody>
          <a:bodyPr/>
          <a:lstStyle/>
          <a:p>
            <a:endParaRPr lang="en-US" dirty="0"/>
          </a:p>
        </p:txBody>
      </p:sp>
      <p:sp>
        <p:nvSpPr>
          <p:cNvPr id="67" name="Text 65">
            <a:extLst>
              <a:ext uri="{FF2B5EF4-FFF2-40B4-BE49-F238E27FC236}">
                <a16:creationId xmlns:a16="http://schemas.microsoft.com/office/drawing/2014/main" id="{9CC2B217-2003-1184-74CA-E3ACA9B65B3D}"/>
              </a:ext>
            </a:extLst>
          </p:cNvPr>
          <p:cNvSpPr txBox="1"/>
          <p:nvPr/>
        </p:nvSpPr>
        <p:spPr>
          <a:xfrm>
            <a:off x="9291218" y="4686300"/>
            <a:ext cx="1262786" cy="238658"/>
          </a:xfrm>
          <a:prstGeom prst="rect">
            <a:avLst/>
          </a:prstGeom>
          <a:noFill/>
          <a:ln/>
        </p:spPr>
        <p:txBody>
          <a:bodyPr wrap="square" lIns="0" tIns="0" rIns="0" bIns="0" rtlCol="0" anchor="ctr"/>
          <a:lstStyle/>
          <a:p>
            <a:pPr marL="0" indent="0" algn="ctr">
              <a:buNone/>
            </a:pPr>
            <a:r>
              <a:rPr lang="en-US" sz="1300" b="1" dirty="0">
                <a:solidFill>
                  <a:srgbClr val="D1D5DB"/>
                </a:solidFill>
                <a:latin typeface="Poppins" pitchFamily="34" charset="0"/>
                <a:ea typeface="Poppins" pitchFamily="34" charset="-122"/>
                <a:cs typeface="Poppins" pitchFamily="34" charset="-120"/>
              </a:rPr>
              <a:t>Invisible Text</a:t>
            </a:r>
            <a:endParaRPr lang="en-US" sz="1300" dirty="0"/>
          </a:p>
        </p:txBody>
      </p:sp>
      <p:sp>
        <p:nvSpPr>
          <p:cNvPr id="68" name="Text 66">
            <a:extLst>
              <a:ext uri="{FF2B5EF4-FFF2-40B4-BE49-F238E27FC236}">
                <a16:creationId xmlns:a16="http://schemas.microsoft.com/office/drawing/2014/main" id="{8D07A4BB-75C1-D143-CB45-6E61630E86E0}"/>
              </a:ext>
            </a:extLst>
          </p:cNvPr>
          <p:cNvSpPr txBox="1"/>
          <p:nvPr/>
        </p:nvSpPr>
        <p:spPr>
          <a:xfrm>
            <a:off x="9312250" y="4943246"/>
            <a:ext cx="1196035" cy="191110"/>
          </a:xfrm>
          <a:prstGeom prst="rect">
            <a:avLst/>
          </a:prstGeom>
          <a:noFill/>
          <a:ln/>
        </p:spPr>
        <p:txBody>
          <a:bodyPr wrap="square" lIns="0" tIns="0" rIns="0" bIns="0" rtlCol="0" anchor="ctr"/>
          <a:lstStyle/>
          <a:p>
            <a:pPr marL="0" indent="0" algn="ctr">
              <a:buNone/>
            </a:pPr>
            <a:r>
              <a:rPr lang="en-US" sz="1000" dirty="0">
                <a:solidFill>
                  <a:srgbClr val="E5E7EB"/>
                </a:solidFill>
                <a:latin typeface="Poppins" pitchFamily="34" charset="0"/>
                <a:ea typeface="Poppins" pitchFamily="34" charset="-122"/>
                <a:cs typeface="Poppins" pitchFamily="34" charset="-120"/>
              </a:rPr>
              <a:t>Too light to read</a:t>
            </a:r>
            <a:endParaRPr lang="en-US" sz="1000" dirty="0"/>
          </a:p>
        </p:txBody>
      </p:sp>
      <p:sp>
        <p:nvSpPr>
          <p:cNvPr id="69" name="Shape 67">
            <a:extLst>
              <a:ext uri="{FF2B5EF4-FFF2-40B4-BE49-F238E27FC236}">
                <a16:creationId xmlns:a16="http://schemas.microsoft.com/office/drawing/2014/main" id="{967B97B8-F9FA-19CC-3550-36F2824B515A}"/>
              </a:ext>
            </a:extLst>
          </p:cNvPr>
          <p:cNvSpPr/>
          <p:nvPr/>
        </p:nvSpPr>
        <p:spPr>
          <a:xfrm>
            <a:off x="8137246" y="5576926"/>
            <a:ext cx="3438144" cy="875995"/>
          </a:xfrm>
          <a:prstGeom prst="rect">
            <a:avLst/>
          </a:prstGeom>
          <a:solidFill>
            <a:srgbClr val="FFFFFF"/>
          </a:solidFill>
          <a:ln/>
        </p:spPr>
        <p:txBody>
          <a:bodyPr/>
          <a:lstStyle/>
          <a:p>
            <a:endParaRPr lang="en-US" dirty="0"/>
          </a:p>
        </p:txBody>
      </p:sp>
      <p:sp>
        <p:nvSpPr>
          <p:cNvPr id="70" name="Shape 68">
            <a:extLst>
              <a:ext uri="{FF2B5EF4-FFF2-40B4-BE49-F238E27FC236}">
                <a16:creationId xmlns:a16="http://schemas.microsoft.com/office/drawing/2014/main" id="{419C2EC1-58C6-5E79-77C8-60DD934D3B45}"/>
              </a:ext>
            </a:extLst>
          </p:cNvPr>
          <p:cNvSpPr/>
          <p:nvPr/>
        </p:nvSpPr>
        <p:spPr>
          <a:xfrm>
            <a:off x="8137246" y="5576926"/>
            <a:ext cx="3438144" cy="9144"/>
          </a:xfrm>
          <a:prstGeom prst="rect">
            <a:avLst/>
          </a:prstGeom>
          <a:solidFill>
            <a:srgbClr val="F3F4F6"/>
          </a:solidFill>
          <a:ln/>
        </p:spPr>
        <p:txBody>
          <a:bodyPr/>
          <a:lstStyle/>
          <a:p>
            <a:endParaRPr lang="en-US" dirty="0"/>
          </a:p>
        </p:txBody>
      </p:sp>
      <p:sp>
        <p:nvSpPr>
          <p:cNvPr id="71" name="Text 69">
            <a:extLst>
              <a:ext uri="{FF2B5EF4-FFF2-40B4-BE49-F238E27FC236}">
                <a16:creationId xmlns:a16="http://schemas.microsoft.com/office/drawing/2014/main" id="{6D47D16C-08DB-3AF1-E871-A77874915ED2}"/>
              </a:ext>
            </a:extLst>
          </p:cNvPr>
          <p:cNvSpPr txBox="1"/>
          <p:nvPr/>
        </p:nvSpPr>
        <p:spPr>
          <a:xfrm>
            <a:off x="8289950" y="5729630"/>
            <a:ext cx="457200" cy="162763"/>
          </a:xfrm>
          <a:prstGeom prst="rect">
            <a:avLst/>
          </a:prstGeom>
          <a:noFill/>
          <a:ln/>
        </p:spPr>
        <p:txBody>
          <a:bodyPr wrap="square" lIns="0" tIns="0" rIns="0" bIns="0" rtlCol="0" anchor="ctr"/>
          <a:lstStyle/>
          <a:p>
            <a:pPr marL="0" indent="0" algn="l">
              <a:buNone/>
            </a:pPr>
            <a:r>
              <a:rPr lang="en-US" sz="900" b="1" dirty="0">
                <a:solidFill>
                  <a:srgbClr val="EF4444"/>
                </a:solidFill>
                <a:latin typeface="Poppins" pitchFamily="34" charset="0"/>
                <a:ea typeface="Poppins" pitchFamily="34" charset="-122"/>
                <a:cs typeface="Poppins" pitchFamily="34" charset="-120"/>
              </a:rPr>
              <a:t>DON'T</a:t>
            </a:r>
            <a:endParaRPr lang="en-US" sz="900" dirty="0"/>
          </a:p>
        </p:txBody>
      </p:sp>
      <p:sp>
        <p:nvSpPr>
          <p:cNvPr id="72" name="Text 70">
            <a:extLst>
              <a:ext uri="{FF2B5EF4-FFF2-40B4-BE49-F238E27FC236}">
                <a16:creationId xmlns:a16="http://schemas.microsoft.com/office/drawing/2014/main" id="{CBB34728-04E3-D6F4-F16C-1305F438CE39}"/>
              </a:ext>
            </a:extLst>
          </p:cNvPr>
          <p:cNvSpPr txBox="1"/>
          <p:nvPr/>
        </p:nvSpPr>
        <p:spPr>
          <a:xfrm>
            <a:off x="8289950" y="5919826"/>
            <a:ext cx="3205886"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Do not use low contrast combinations like light gray text on white.</a:t>
            </a:r>
            <a:endParaRPr lang="en-US" sz="1000" dirty="0"/>
          </a:p>
        </p:txBody>
      </p:sp>
      <p:sp>
        <p:nvSpPr>
          <p:cNvPr id="75" name="Shape 73">
            <a:extLst>
              <a:ext uri="{FF2B5EF4-FFF2-40B4-BE49-F238E27FC236}">
                <a16:creationId xmlns:a16="http://schemas.microsoft.com/office/drawing/2014/main" id="{FE0E772A-B655-53CE-AA9B-614F933E7546}"/>
              </a:ext>
            </a:extLst>
          </p:cNvPr>
          <p:cNvSpPr/>
          <p:nvPr/>
        </p:nvSpPr>
        <p:spPr>
          <a:xfrm>
            <a:off x="3673145" y="1828800"/>
            <a:ext cx="267005" cy="267005"/>
          </a:xfrm>
          <a:prstGeom prst="ellipse">
            <a:avLst/>
          </a:prstGeom>
          <a:solidFill>
            <a:srgbClr val="10B981"/>
          </a:solidFill>
          <a:ln/>
          <a:effectLst>
            <a:outerShdw blurRad="38100" dist="25400" dir="5400000" algn="bl" rotWithShape="0">
              <a:srgbClr val="000000">
                <a:alpha val="10000"/>
              </a:srgbClr>
            </a:outerShdw>
          </a:effectLst>
        </p:spPr>
        <p:txBody>
          <a:bodyPr/>
          <a:lstStyle/>
          <a:p>
            <a:endParaRPr lang="en-US" dirty="0"/>
          </a:p>
        </p:txBody>
      </p:sp>
      <p:pic>
        <p:nvPicPr>
          <p:cNvPr id="76" name="Image 0" descr="preencoded.png">
            <a:extLst>
              <a:ext uri="{FF2B5EF4-FFF2-40B4-BE49-F238E27FC236}">
                <a16:creationId xmlns:a16="http://schemas.microsoft.com/office/drawing/2014/main" id="{406CC156-057F-1623-73C8-70DDD394BF27}"/>
              </a:ext>
            </a:extLst>
          </p:cNvPr>
          <p:cNvPicPr>
            <a:picLocks noChangeAspect="1"/>
          </p:cNvPicPr>
          <p:nvPr/>
        </p:nvPicPr>
        <p:blipFill>
          <a:blip r:embed="rId2"/>
          <a:srcRect t="-1100" b="-1100"/>
          <a:stretch/>
        </p:blipFill>
        <p:spPr>
          <a:xfrm>
            <a:off x="3749954" y="1895551"/>
            <a:ext cx="114300" cy="133502"/>
          </a:xfrm>
          <a:prstGeom prst="rect">
            <a:avLst/>
          </a:prstGeom>
        </p:spPr>
      </p:pic>
      <p:sp>
        <p:nvSpPr>
          <p:cNvPr id="77" name="Shape 74">
            <a:extLst>
              <a:ext uri="{FF2B5EF4-FFF2-40B4-BE49-F238E27FC236}">
                <a16:creationId xmlns:a16="http://schemas.microsoft.com/office/drawing/2014/main" id="{BD465A7D-D7D4-EF7C-31E5-64D0FC3F9ED9}"/>
              </a:ext>
            </a:extLst>
          </p:cNvPr>
          <p:cNvSpPr/>
          <p:nvPr/>
        </p:nvSpPr>
        <p:spPr>
          <a:xfrm>
            <a:off x="7432243" y="1828800"/>
            <a:ext cx="267005" cy="267005"/>
          </a:xfrm>
          <a:prstGeom prst="ellipse">
            <a:avLst/>
          </a:prstGeom>
          <a:solidFill>
            <a:srgbClr val="10B981"/>
          </a:solidFill>
          <a:ln/>
          <a:effectLst>
            <a:outerShdw blurRad="38100" dist="25400" dir="5400000" algn="bl" rotWithShape="0">
              <a:srgbClr val="000000">
                <a:alpha val="10000"/>
              </a:srgbClr>
            </a:outerShdw>
          </a:effectLst>
        </p:spPr>
        <p:txBody>
          <a:bodyPr/>
          <a:lstStyle/>
          <a:p>
            <a:endParaRPr lang="en-US" dirty="0"/>
          </a:p>
        </p:txBody>
      </p:sp>
      <p:pic>
        <p:nvPicPr>
          <p:cNvPr id="78" name="Image 1" descr="preencoded.png">
            <a:extLst>
              <a:ext uri="{FF2B5EF4-FFF2-40B4-BE49-F238E27FC236}">
                <a16:creationId xmlns:a16="http://schemas.microsoft.com/office/drawing/2014/main" id="{BFE5F639-EE13-256D-C0FB-F2FB7758F861}"/>
              </a:ext>
            </a:extLst>
          </p:cNvPr>
          <p:cNvPicPr>
            <a:picLocks noChangeAspect="1"/>
          </p:cNvPicPr>
          <p:nvPr/>
        </p:nvPicPr>
        <p:blipFill>
          <a:blip r:embed="rId2"/>
          <a:srcRect t="-1100" b="-1100"/>
          <a:stretch/>
        </p:blipFill>
        <p:spPr>
          <a:xfrm>
            <a:off x="7509053" y="1895551"/>
            <a:ext cx="114300" cy="133502"/>
          </a:xfrm>
          <a:prstGeom prst="rect">
            <a:avLst/>
          </a:prstGeom>
        </p:spPr>
      </p:pic>
      <p:sp>
        <p:nvSpPr>
          <p:cNvPr id="79" name="Shape 75">
            <a:extLst>
              <a:ext uri="{FF2B5EF4-FFF2-40B4-BE49-F238E27FC236}">
                <a16:creationId xmlns:a16="http://schemas.microsoft.com/office/drawing/2014/main" id="{51FFCB9E-D210-0C8E-7DC5-8C4C7254B461}"/>
              </a:ext>
            </a:extLst>
          </p:cNvPr>
          <p:cNvSpPr/>
          <p:nvPr/>
        </p:nvSpPr>
        <p:spPr>
          <a:xfrm>
            <a:off x="11191342" y="1828800"/>
            <a:ext cx="267005" cy="267005"/>
          </a:xfrm>
          <a:prstGeom prst="ellipse">
            <a:avLst/>
          </a:prstGeom>
          <a:solidFill>
            <a:srgbClr val="10B981"/>
          </a:solidFill>
          <a:ln/>
          <a:effectLst>
            <a:outerShdw blurRad="38100" dist="25400" dir="5400000" algn="bl" rotWithShape="0">
              <a:srgbClr val="000000">
                <a:alpha val="10000"/>
              </a:srgbClr>
            </a:outerShdw>
          </a:effectLst>
        </p:spPr>
        <p:txBody>
          <a:bodyPr/>
          <a:lstStyle/>
          <a:p>
            <a:endParaRPr lang="en-US" dirty="0"/>
          </a:p>
        </p:txBody>
      </p:sp>
      <p:pic>
        <p:nvPicPr>
          <p:cNvPr id="80" name="Image 2" descr="preencoded.png">
            <a:extLst>
              <a:ext uri="{FF2B5EF4-FFF2-40B4-BE49-F238E27FC236}">
                <a16:creationId xmlns:a16="http://schemas.microsoft.com/office/drawing/2014/main" id="{3DF83171-04EF-E2D4-6B16-BDB3EFAC0CE9}"/>
              </a:ext>
            </a:extLst>
          </p:cNvPr>
          <p:cNvPicPr>
            <a:picLocks noChangeAspect="1"/>
          </p:cNvPicPr>
          <p:nvPr/>
        </p:nvPicPr>
        <p:blipFill>
          <a:blip r:embed="rId2"/>
          <a:srcRect t="-1100" b="-1100"/>
          <a:stretch/>
        </p:blipFill>
        <p:spPr>
          <a:xfrm>
            <a:off x="11268151" y="1895551"/>
            <a:ext cx="114300" cy="133502"/>
          </a:xfrm>
          <a:prstGeom prst="rect">
            <a:avLst/>
          </a:prstGeom>
        </p:spPr>
      </p:pic>
      <p:sp>
        <p:nvSpPr>
          <p:cNvPr id="81" name="Shape 76">
            <a:extLst>
              <a:ext uri="{FF2B5EF4-FFF2-40B4-BE49-F238E27FC236}">
                <a16:creationId xmlns:a16="http://schemas.microsoft.com/office/drawing/2014/main" id="{81A6D31D-C1C5-32A6-127A-DBAF9B448DDC}"/>
              </a:ext>
            </a:extLst>
          </p:cNvPr>
          <p:cNvSpPr/>
          <p:nvPr/>
        </p:nvSpPr>
        <p:spPr>
          <a:xfrm>
            <a:off x="3673145" y="4358030"/>
            <a:ext cx="267005" cy="267005"/>
          </a:xfrm>
          <a:prstGeom prst="ellipse">
            <a:avLst/>
          </a:prstGeom>
          <a:solidFill>
            <a:srgbClr val="EF4444"/>
          </a:solidFill>
          <a:ln/>
          <a:effectLst>
            <a:outerShdw blurRad="38100" dist="25400" dir="5400000" algn="bl" rotWithShape="0">
              <a:srgbClr val="000000">
                <a:alpha val="10000"/>
              </a:srgbClr>
            </a:outerShdw>
          </a:effectLst>
        </p:spPr>
        <p:txBody>
          <a:bodyPr/>
          <a:lstStyle/>
          <a:p>
            <a:endParaRPr lang="en-US" dirty="0"/>
          </a:p>
        </p:txBody>
      </p:sp>
      <p:pic>
        <p:nvPicPr>
          <p:cNvPr id="82" name="Image 3" descr="preencoded.png">
            <a:extLst>
              <a:ext uri="{FF2B5EF4-FFF2-40B4-BE49-F238E27FC236}">
                <a16:creationId xmlns:a16="http://schemas.microsoft.com/office/drawing/2014/main" id="{F5888AA0-12C9-9D54-22CB-4D5020669347}"/>
              </a:ext>
            </a:extLst>
          </p:cNvPr>
          <p:cNvPicPr>
            <a:picLocks noChangeAspect="1"/>
          </p:cNvPicPr>
          <p:nvPr/>
        </p:nvPicPr>
        <p:blipFill>
          <a:blip r:embed="rId3"/>
          <a:srcRect l="-2512" r="-2512"/>
          <a:stretch/>
        </p:blipFill>
        <p:spPr>
          <a:xfrm>
            <a:off x="3754526" y="4424782"/>
            <a:ext cx="105156" cy="133502"/>
          </a:xfrm>
          <a:prstGeom prst="rect">
            <a:avLst/>
          </a:prstGeom>
        </p:spPr>
      </p:pic>
      <p:sp>
        <p:nvSpPr>
          <p:cNvPr id="83" name="Shape 77">
            <a:extLst>
              <a:ext uri="{FF2B5EF4-FFF2-40B4-BE49-F238E27FC236}">
                <a16:creationId xmlns:a16="http://schemas.microsoft.com/office/drawing/2014/main" id="{30DDA051-6124-FAE9-3E15-EF426AD1BD0E}"/>
              </a:ext>
            </a:extLst>
          </p:cNvPr>
          <p:cNvSpPr/>
          <p:nvPr/>
        </p:nvSpPr>
        <p:spPr>
          <a:xfrm>
            <a:off x="7432243" y="4358030"/>
            <a:ext cx="267005" cy="267005"/>
          </a:xfrm>
          <a:prstGeom prst="ellipse">
            <a:avLst/>
          </a:prstGeom>
          <a:solidFill>
            <a:srgbClr val="EF4444"/>
          </a:solidFill>
          <a:ln/>
          <a:effectLst>
            <a:outerShdw blurRad="38100" dist="25400" dir="5400000" algn="bl" rotWithShape="0">
              <a:srgbClr val="000000">
                <a:alpha val="10000"/>
              </a:srgbClr>
            </a:outerShdw>
          </a:effectLst>
        </p:spPr>
        <p:txBody>
          <a:bodyPr/>
          <a:lstStyle/>
          <a:p>
            <a:endParaRPr lang="en-US" dirty="0"/>
          </a:p>
        </p:txBody>
      </p:sp>
      <p:pic>
        <p:nvPicPr>
          <p:cNvPr id="84" name="Image 4" descr="preencoded.png">
            <a:extLst>
              <a:ext uri="{FF2B5EF4-FFF2-40B4-BE49-F238E27FC236}">
                <a16:creationId xmlns:a16="http://schemas.microsoft.com/office/drawing/2014/main" id="{74885589-33E6-5C50-6771-B82157771053}"/>
              </a:ext>
            </a:extLst>
          </p:cNvPr>
          <p:cNvPicPr>
            <a:picLocks noChangeAspect="1"/>
          </p:cNvPicPr>
          <p:nvPr/>
        </p:nvPicPr>
        <p:blipFill>
          <a:blip r:embed="rId3"/>
          <a:srcRect l="-2512" r="-2512"/>
          <a:stretch/>
        </p:blipFill>
        <p:spPr>
          <a:xfrm>
            <a:off x="7513625" y="4424782"/>
            <a:ext cx="105156" cy="133502"/>
          </a:xfrm>
          <a:prstGeom prst="rect">
            <a:avLst/>
          </a:prstGeom>
        </p:spPr>
      </p:pic>
      <p:sp>
        <p:nvSpPr>
          <p:cNvPr id="85" name="Shape 78">
            <a:extLst>
              <a:ext uri="{FF2B5EF4-FFF2-40B4-BE49-F238E27FC236}">
                <a16:creationId xmlns:a16="http://schemas.microsoft.com/office/drawing/2014/main" id="{EDC58D71-D450-9306-68A0-C7E42EF540F3}"/>
              </a:ext>
            </a:extLst>
          </p:cNvPr>
          <p:cNvSpPr/>
          <p:nvPr/>
        </p:nvSpPr>
        <p:spPr>
          <a:xfrm>
            <a:off x="11191342" y="4358030"/>
            <a:ext cx="267005" cy="267005"/>
          </a:xfrm>
          <a:prstGeom prst="ellipse">
            <a:avLst/>
          </a:prstGeom>
          <a:solidFill>
            <a:srgbClr val="EF4444"/>
          </a:solidFill>
          <a:ln/>
          <a:effectLst>
            <a:outerShdw blurRad="38100" dist="25400" dir="5400000" algn="bl" rotWithShape="0">
              <a:srgbClr val="000000">
                <a:alpha val="10000"/>
              </a:srgbClr>
            </a:outerShdw>
          </a:effectLst>
        </p:spPr>
        <p:txBody>
          <a:bodyPr/>
          <a:lstStyle/>
          <a:p>
            <a:endParaRPr lang="en-US" dirty="0"/>
          </a:p>
        </p:txBody>
      </p:sp>
      <p:pic>
        <p:nvPicPr>
          <p:cNvPr id="86" name="Image 5" descr="preencoded.png">
            <a:extLst>
              <a:ext uri="{FF2B5EF4-FFF2-40B4-BE49-F238E27FC236}">
                <a16:creationId xmlns:a16="http://schemas.microsoft.com/office/drawing/2014/main" id="{A884B9A6-F7B0-F11D-5D91-3EEFBCAEDBD8}"/>
              </a:ext>
            </a:extLst>
          </p:cNvPr>
          <p:cNvPicPr>
            <a:picLocks noChangeAspect="1"/>
          </p:cNvPicPr>
          <p:nvPr/>
        </p:nvPicPr>
        <p:blipFill>
          <a:blip r:embed="rId3"/>
          <a:srcRect l="-2512" r="-2512"/>
          <a:stretch/>
        </p:blipFill>
        <p:spPr>
          <a:xfrm>
            <a:off x="11272723" y="4424782"/>
            <a:ext cx="105156" cy="133502"/>
          </a:xfrm>
          <a:prstGeom prst="rect">
            <a:avLst/>
          </a:prstGeom>
        </p:spPr>
      </p:pic>
      <p:sp>
        <p:nvSpPr>
          <p:cNvPr id="88" name="Shape 3">
            <a:extLst>
              <a:ext uri="{FF2B5EF4-FFF2-40B4-BE49-F238E27FC236}">
                <a16:creationId xmlns:a16="http://schemas.microsoft.com/office/drawing/2014/main" id="{79272F2E-8410-DB8A-02EA-9163387B8302}"/>
              </a:ext>
            </a:extLst>
          </p:cNvPr>
          <p:cNvSpPr/>
          <p:nvPr/>
        </p:nvSpPr>
        <p:spPr>
          <a:xfrm>
            <a:off x="620103" y="457505"/>
            <a:ext cx="874800" cy="228600"/>
          </a:xfrm>
          <a:prstGeom prst="roundRect">
            <a:avLst>
              <a:gd name="adj" fmla="val 50000"/>
            </a:avLst>
          </a:prstGeom>
          <a:solidFill>
            <a:srgbClr val="111827"/>
          </a:solidFill>
          <a:ln/>
        </p:spPr>
        <p:txBody>
          <a:bodyPr/>
          <a:lstStyle/>
          <a:p>
            <a:pPr algn="ctr"/>
            <a:endParaRPr lang="en-US" dirty="0"/>
          </a:p>
        </p:txBody>
      </p:sp>
      <p:sp>
        <p:nvSpPr>
          <p:cNvPr id="89" name="Text 4">
            <a:extLst>
              <a:ext uri="{FF2B5EF4-FFF2-40B4-BE49-F238E27FC236}">
                <a16:creationId xmlns:a16="http://schemas.microsoft.com/office/drawing/2014/main" id="{C011735F-6C88-609A-8F9C-D2397592D9AF}"/>
              </a:ext>
            </a:extLst>
          </p:cNvPr>
          <p:cNvSpPr txBox="1"/>
          <p:nvPr/>
        </p:nvSpPr>
        <p:spPr>
          <a:xfrm>
            <a:off x="647852" y="490424"/>
            <a:ext cx="819302"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04</a:t>
            </a:r>
            <a:endParaRPr lang="en-US" sz="900" dirty="0"/>
          </a:p>
        </p:txBody>
      </p:sp>
      <p:sp>
        <p:nvSpPr>
          <p:cNvPr id="90" name="Text 5">
            <a:extLst>
              <a:ext uri="{FF2B5EF4-FFF2-40B4-BE49-F238E27FC236}">
                <a16:creationId xmlns:a16="http://schemas.microsoft.com/office/drawing/2014/main" id="{0D888765-09F3-65F7-4DBD-EF88262CB087}"/>
              </a:ext>
            </a:extLst>
          </p:cNvPr>
          <p:cNvSpPr txBox="1"/>
          <p:nvPr/>
        </p:nvSpPr>
        <p:spPr>
          <a:xfrm>
            <a:off x="1605686" y="490424"/>
            <a:ext cx="1157630" cy="191110"/>
          </a:xfrm>
          <a:prstGeom prst="rect">
            <a:avLst/>
          </a:prstGeom>
          <a:noFill/>
          <a:ln/>
        </p:spPr>
        <p:txBody>
          <a:bodyPr wrap="square" lIns="0" tIns="0" rIns="0" bIns="0" rtlCol="0" anchor="ctr"/>
          <a:lstStyle/>
          <a:p>
            <a:pPr marL="0" indent="0" algn="l">
              <a:buNone/>
            </a:pPr>
            <a:r>
              <a:rPr lang="en-US" sz="1000" dirty="0">
                <a:solidFill>
                  <a:srgbClr val="9CA3AF"/>
                </a:solidFill>
                <a:latin typeface="Poppins" pitchFamily="34" charset="0"/>
                <a:ea typeface="Poppins" pitchFamily="34" charset="-122"/>
                <a:cs typeface="Poppins" pitchFamily="34" charset="-120"/>
              </a:rPr>
              <a:t>COLOR PALETTE</a:t>
            </a:r>
            <a:endParaRPr lang="en-US" sz="1000" dirty="0"/>
          </a:p>
        </p:txBody>
      </p:sp>
    </p:spTree>
    <p:extLst>
      <p:ext uri="{BB962C8B-B14F-4D97-AF65-F5344CB8AC3E}">
        <p14:creationId xmlns:p14="http://schemas.microsoft.com/office/powerpoint/2010/main" val="9125468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a:extLst>
            <a:ext uri="{FF2B5EF4-FFF2-40B4-BE49-F238E27FC236}">
              <a16:creationId xmlns:a16="http://schemas.microsoft.com/office/drawing/2014/main" id="{C741CA1E-BC8E-647E-BF66-D1F31772FE47}"/>
            </a:ext>
          </a:extLst>
        </p:cNvPr>
        <p:cNvGrpSpPr/>
        <p:nvPr/>
      </p:nvGrpSpPr>
      <p:grpSpPr>
        <a:xfrm>
          <a:off x="0" y="0"/>
          <a:ext cx="0" cy="0"/>
          <a:chOff x="0" y="0"/>
          <a:chExt cx="0" cy="0"/>
        </a:xfrm>
      </p:grpSpPr>
      <p:sp>
        <p:nvSpPr>
          <p:cNvPr id="4" name="Shape 6">
            <a:extLst>
              <a:ext uri="{FF2B5EF4-FFF2-40B4-BE49-F238E27FC236}">
                <a16:creationId xmlns:a16="http://schemas.microsoft.com/office/drawing/2014/main" id="{49EC51E1-BE11-9BF5-9757-28A0EB06CA62}"/>
              </a:ext>
            </a:extLst>
          </p:cNvPr>
          <p:cNvSpPr/>
          <p:nvPr/>
        </p:nvSpPr>
        <p:spPr>
          <a:xfrm>
            <a:off x="5132527" y="1390802"/>
            <a:ext cx="457200" cy="9144"/>
          </a:xfrm>
          <a:prstGeom prst="rect">
            <a:avLst/>
          </a:prstGeom>
          <a:solidFill>
            <a:srgbClr val="4B5563"/>
          </a:solidFill>
          <a:ln/>
        </p:spPr>
        <p:txBody>
          <a:bodyPr/>
          <a:lstStyle/>
          <a:p>
            <a:endParaRPr lang="en-US" dirty="0"/>
          </a:p>
        </p:txBody>
      </p:sp>
      <p:sp>
        <p:nvSpPr>
          <p:cNvPr id="5" name="Shape 7">
            <a:extLst>
              <a:ext uri="{FF2B5EF4-FFF2-40B4-BE49-F238E27FC236}">
                <a16:creationId xmlns:a16="http://schemas.microsoft.com/office/drawing/2014/main" id="{CF4B6D35-47F9-E9AC-0A34-845764D05F39}"/>
              </a:ext>
            </a:extLst>
          </p:cNvPr>
          <p:cNvSpPr/>
          <p:nvPr/>
        </p:nvSpPr>
        <p:spPr>
          <a:xfrm>
            <a:off x="6602882" y="1390802"/>
            <a:ext cx="457200" cy="9144"/>
          </a:xfrm>
          <a:prstGeom prst="rect">
            <a:avLst/>
          </a:prstGeom>
          <a:solidFill>
            <a:srgbClr val="4B5563"/>
          </a:solidFill>
          <a:ln/>
        </p:spPr>
        <p:txBody>
          <a:bodyPr/>
          <a:lstStyle/>
          <a:p>
            <a:endParaRPr lang="en-US" dirty="0"/>
          </a:p>
        </p:txBody>
      </p:sp>
      <p:sp>
        <p:nvSpPr>
          <p:cNvPr id="6" name="Shape 8">
            <a:extLst>
              <a:ext uri="{FF2B5EF4-FFF2-40B4-BE49-F238E27FC236}">
                <a16:creationId xmlns:a16="http://schemas.microsoft.com/office/drawing/2014/main" id="{3002DE87-6506-2991-6927-4C72423017B9}"/>
              </a:ext>
            </a:extLst>
          </p:cNvPr>
          <p:cNvSpPr/>
          <p:nvPr/>
        </p:nvSpPr>
        <p:spPr>
          <a:xfrm>
            <a:off x="5715000" y="1719072"/>
            <a:ext cx="761695" cy="761695"/>
          </a:xfrm>
          <a:prstGeom prst="ellipse">
            <a:avLst/>
          </a:prstGeom>
          <a:solidFill>
            <a:srgbClr val="2D80F9">
              <a:alpha val="10000"/>
            </a:srgbClr>
          </a:solidFill>
          <a:ln w="12700">
            <a:solidFill>
              <a:srgbClr val="2D80F9">
                <a:alpha val="30000"/>
              </a:srgbClr>
            </a:solidFill>
            <a:prstDash val="solid"/>
          </a:ln>
        </p:spPr>
        <p:txBody>
          <a:bodyPr/>
          <a:lstStyle/>
          <a:p>
            <a:endParaRPr lang="en-US" dirty="0"/>
          </a:p>
        </p:txBody>
      </p:sp>
      <p:pic>
        <p:nvPicPr>
          <p:cNvPr id="7" name="Image 0" descr="preencoded.png">
            <a:extLst>
              <a:ext uri="{FF2B5EF4-FFF2-40B4-BE49-F238E27FC236}">
                <a16:creationId xmlns:a16="http://schemas.microsoft.com/office/drawing/2014/main" id="{B496E6DD-ED8A-EFEC-7E64-7F4822D094FB}"/>
              </a:ext>
            </a:extLst>
          </p:cNvPr>
          <p:cNvPicPr>
            <a:picLocks noChangeAspect="1"/>
          </p:cNvPicPr>
          <p:nvPr/>
        </p:nvPicPr>
        <p:blipFill>
          <a:blip r:embed="rId2"/>
          <a:srcRect l="-266" r="-266"/>
          <a:stretch/>
        </p:blipFill>
        <p:spPr>
          <a:xfrm>
            <a:off x="5934456" y="1957730"/>
            <a:ext cx="323698" cy="286207"/>
          </a:xfrm>
          <a:prstGeom prst="rect">
            <a:avLst/>
          </a:prstGeom>
        </p:spPr>
      </p:pic>
      <p:sp>
        <p:nvSpPr>
          <p:cNvPr id="8" name="Shape 9">
            <a:extLst>
              <a:ext uri="{FF2B5EF4-FFF2-40B4-BE49-F238E27FC236}">
                <a16:creationId xmlns:a16="http://schemas.microsoft.com/office/drawing/2014/main" id="{DD0A32EF-7C89-3224-F545-13E3B6453A2F}"/>
              </a:ext>
            </a:extLst>
          </p:cNvPr>
          <p:cNvSpPr/>
          <p:nvPr/>
        </p:nvSpPr>
        <p:spPr>
          <a:xfrm>
            <a:off x="5639105" y="3776472"/>
            <a:ext cx="914400" cy="75895"/>
          </a:xfrm>
          <a:prstGeom prst="roundRect">
            <a:avLst>
              <a:gd name="adj" fmla="val 1204822"/>
            </a:avLst>
          </a:prstGeom>
          <a:solidFill>
            <a:srgbClr val="2D80F9"/>
          </a:solidFill>
          <a:ln/>
        </p:spPr>
        <p:txBody>
          <a:bodyPr/>
          <a:lstStyle/>
          <a:p>
            <a:endParaRPr lang="en-US" dirty="0"/>
          </a:p>
        </p:txBody>
      </p:sp>
      <p:pic>
        <p:nvPicPr>
          <p:cNvPr id="9" name="Image 1" descr="preencoded.png">
            <a:extLst>
              <a:ext uri="{FF2B5EF4-FFF2-40B4-BE49-F238E27FC236}">
                <a16:creationId xmlns:a16="http://schemas.microsoft.com/office/drawing/2014/main" id="{E0915999-B6E4-D6AF-8F8D-D736AA94083C}"/>
              </a:ext>
            </a:extLst>
          </p:cNvPr>
          <p:cNvPicPr>
            <a:picLocks noChangeAspect="1"/>
          </p:cNvPicPr>
          <p:nvPr/>
        </p:nvPicPr>
        <p:blipFill>
          <a:blip r:embed="rId3"/>
          <a:srcRect t="-180" b="-180"/>
          <a:stretch/>
        </p:blipFill>
        <p:spPr>
          <a:xfrm>
            <a:off x="4800600" y="4986223"/>
            <a:ext cx="95098" cy="152705"/>
          </a:xfrm>
          <a:prstGeom prst="rect">
            <a:avLst/>
          </a:prstGeom>
        </p:spPr>
      </p:pic>
      <p:pic>
        <p:nvPicPr>
          <p:cNvPr id="10" name="Image 2" descr="preencoded.png">
            <a:extLst>
              <a:ext uri="{FF2B5EF4-FFF2-40B4-BE49-F238E27FC236}">
                <a16:creationId xmlns:a16="http://schemas.microsoft.com/office/drawing/2014/main" id="{ADBFED2D-C6BF-77E5-92D2-12C7DC715D69}"/>
              </a:ext>
            </a:extLst>
          </p:cNvPr>
          <p:cNvPicPr>
            <a:picLocks noChangeAspect="1"/>
          </p:cNvPicPr>
          <p:nvPr/>
        </p:nvPicPr>
        <p:blipFill>
          <a:blip r:embed="rId4"/>
          <a:srcRect l="-33" r="-33"/>
          <a:stretch/>
        </p:blipFill>
        <p:spPr>
          <a:xfrm>
            <a:off x="5871362" y="4986223"/>
            <a:ext cx="171907" cy="152705"/>
          </a:xfrm>
          <a:prstGeom prst="rect">
            <a:avLst/>
          </a:prstGeom>
        </p:spPr>
      </p:pic>
      <p:pic>
        <p:nvPicPr>
          <p:cNvPr id="11" name="Image 3" descr="preencoded.png">
            <a:extLst>
              <a:ext uri="{FF2B5EF4-FFF2-40B4-BE49-F238E27FC236}">
                <a16:creationId xmlns:a16="http://schemas.microsoft.com/office/drawing/2014/main" id="{30A96DBB-2F97-200E-18C5-A308AA9F3AAE}"/>
              </a:ext>
            </a:extLst>
          </p:cNvPr>
          <p:cNvPicPr>
            <a:picLocks noChangeAspect="1"/>
          </p:cNvPicPr>
          <p:nvPr/>
        </p:nvPicPr>
        <p:blipFill>
          <a:blip r:embed="rId5"/>
          <a:srcRect t="-100" b="-100"/>
          <a:stretch/>
        </p:blipFill>
        <p:spPr>
          <a:xfrm>
            <a:off x="7146950" y="4986223"/>
            <a:ext cx="114300" cy="152705"/>
          </a:xfrm>
          <a:prstGeom prst="rect">
            <a:avLst/>
          </a:prstGeom>
        </p:spPr>
      </p:pic>
      <p:sp>
        <p:nvSpPr>
          <p:cNvPr id="12" name="Text 10">
            <a:extLst>
              <a:ext uri="{FF2B5EF4-FFF2-40B4-BE49-F238E27FC236}">
                <a16:creationId xmlns:a16="http://schemas.microsoft.com/office/drawing/2014/main" id="{D1FC22E2-3712-6584-F97C-649A92DE5E94}"/>
              </a:ext>
            </a:extLst>
          </p:cNvPr>
          <p:cNvSpPr txBox="1"/>
          <p:nvPr/>
        </p:nvSpPr>
        <p:spPr>
          <a:xfrm>
            <a:off x="5704027" y="1300277"/>
            <a:ext cx="890626" cy="191110"/>
          </a:xfrm>
          <a:prstGeom prst="rect">
            <a:avLst/>
          </a:prstGeom>
          <a:noFill/>
          <a:ln/>
        </p:spPr>
        <p:txBody>
          <a:bodyPr wrap="square" lIns="0" tIns="0" rIns="0" bIns="0" rtlCol="0" anchor="ctr"/>
          <a:lstStyle/>
          <a:p>
            <a:pPr marL="0" indent="0" algn="ctr">
              <a:buNone/>
            </a:pPr>
            <a:r>
              <a:rPr lang="en-US" sz="1000" b="1" dirty="0">
                <a:solidFill>
                  <a:srgbClr val="2D80F9"/>
                </a:solidFill>
                <a:latin typeface="Poppins" pitchFamily="34" charset="0"/>
                <a:ea typeface="Poppins" pitchFamily="34" charset="-122"/>
                <a:cs typeface="Poppins" pitchFamily="34" charset="-120"/>
              </a:rPr>
              <a:t>SECTION 04</a:t>
            </a:r>
            <a:endParaRPr lang="en-US" sz="1000" dirty="0"/>
          </a:p>
        </p:txBody>
      </p:sp>
      <p:sp>
        <p:nvSpPr>
          <p:cNvPr id="13" name="Text 11">
            <a:extLst>
              <a:ext uri="{FF2B5EF4-FFF2-40B4-BE49-F238E27FC236}">
                <a16:creationId xmlns:a16="http://schemas.microsoft.com/office/drawing/2014/main" id="{457BFAA8-C882-806C-A477-4A6150B48B50}"/>
              </a:ext>
            </a:extLst>
          </p:cNvPr>
          <p:cNvSpPr txBox="1"/>
          <p:nvPr/>
        </p:nvSpPr>
        <p:spPr>
          <a:xfrm>
            <a:off x="3866998" y="2643530"/>
            <a:ext cx="4981651" cy="962863"/>
          </a:xfrm>
          <a:prstGeom prst="rect">
            <a:avLst/>
          </a:prstGeom>
          <a:noFill/>
          <a:ln/>
        </p:spPr>
        <p:txBody>
          <a:bodyPr wrap="square" lIns="0" tIns="0" rIns="0" bIns="0" rtlCol="0" anchor="ctr"/>
          <a:lstStyle/>
          <a:p>
            <a:pPr marL="0" indent="0" algn="ctr">
              <a:buNone/>
            </a:pPr>
            <a:r>
              <a:rPr lang="en-US" sz="5400" b="1" dirty="0">
                <a:solidFill>
                  <a:srgbClr val="FFFFFF"/>
                </a:solidFill>
                <a:latin typeface="Poppins" pitchFamily="34" charset="0"/>
                <a:ea typeface="Poppins" pitchFamily="34" charset="-122"/>
                <a:cs typeface="Poppins" pitchFamily="34" charset="-120"/>
              </a:rPr>
              <a:t>Digital Usage</a:t>
            </a:r>
            <a:endParaRPr lang="en-US" sz="5400" dirty="0"/>
          </a:p>
        </p:txBody>
      </p:sp>
      <p:sp>
        <p:nvSpPr>
          <p:cNvPr id="14" name="Text 12">
            <a:extLst>
              <a:ext uri="{FF2B5EF4-FFF2-40B4-BE49-F238E27FC236}">
                <a16:creationId xmlns:a16="http://schemas.microsoft.com/office/drawing/2014/main" id="{F76E246E-915F-7C3D-C51A-641221462004}"/>
              </a:ext>
            </a:extLst>
          </p:cNvPr>
          <p:cNvSpPr txBox="1"/>
          <p:nvPr/>
        </p:nvSpPr>
        <p:spPr>
          <a:xfrm>
            <a:off x="2726893" y="4262017"/>
            <a:ext cx="6738214" cy="345015"/>
          </a:xfrm>
          <a:prstGeom prst="rect">
            <a:avLst/>
          </a:prstGeom>
          <a:noFill/>
          <a:ln/>
        </p:spPr>
        <p:txBody>
          <a:bodyPr wrap="square" lIns="0" tIns="0" rIns="0" bIns="0" rtlCol="0" anchor="ctr"/>
          <a:lstStyle/>
          <a:p>
            <a:pPr marL="0" indent="0" algn="ctr">
              <a:buNone/>
            </a:pPr>
            <a:r>
              <a:rPr lang="en-US" sz="1800" dirty="0">
                <a:solidFill>
                  <a:srgbClr val="E5E7EB"/>
                </a:solidFill>
                <a:latin typeface="Poppins" pitchFamily="34" charset="0"/>
                <a:ea typeface="Poppins" pitchFamily="34" charset="-122"/>
                <a:cs typeface="Poppins" pitchFamily="34" charset="-120"/>
              </a:rPr>
              <a:t>Design for clarity, speed, and accessibility across web and product UIs.</a:t>
            </a:r>
            <a:endParaRPr lang="en-US" sz="1800" dirty="0"/>
          </a:p>
        </p:txBody>
      </p:sp>
      <p:sp>
        <p:nvSpPr>
          <p:cNvPr id="15" name="Text 13">
            <a:extLst>
              <a:ext uri="{FF2B5EF4-FFF2-40B4-BE49-F238E27FC236}">
                <a16:creationId xmlns:a16="http://schemas.microsoft.com/office/drawing/2014/main" id="{77F98883-342F-B7FB-FC2C-5BF9DCE55BE3}"/>
              </a:ext>
            </a:extLst>
          </p:cNvPr>
          <p:cNvSpPr txBox="1"/>
          <p:nvPr/>
        </p:nvSpPr>
        <p:spPr>
          <a:xfrm>
            <a:off x="4580230" y="5214823"/>
            <a:ext cx="643738" cy="191110"/>
          </a:xfrm>
          <a:prstGeom prst="rect">
            <a:avLst/>
          </a:prstGeom>
          <a:noFill/>
          <a:ln/>
        </p:spPr>
        <p:txBody>
          <a:bodyPr wrap="square" lIns="0" tIns="0" rIns="0" bIns="0" rtlCol="0" anchor="ctr"/>
          <a:lstStyle/>
          <a:p>
            <a:pPr marL="0" indent="0" algn="ctr">
              <a:buNone/>
            </a:pPr>
            <a:r>
              <a:rPr lang="en-US" sz="1000" dirty="0">
                <a:solidFill>
                  <a:srgbClr val="9CA3AF"/>
                </a:solidFill>
                <a:latin typeface="Poppins" pitchFamily="34" charset="0"/>
                <a:ea typeface="Poppins" pitchFamily="34" charset="-122"/>
                <a:cs typeface="Poppins" pitchFamily="34" charset="-120"/>
              </a:rPr>
              <a:t>Website</a:t>
            </a:r>
            <a:endParaRPr lang="en-US" sz="1000" dirty="0"/>
          </a:p>
        </p:txBody>
      </p:sp>
      <p:sp>
        <p:nvSpPr>
          <p:cNvPr id="16" name="Text 14">
            <a:extLst>
              <a:ext uri="{FF2B5EF4-FFF2-40B4-BE49-F238E27FC236}">
                <a16:creationId xmlns:a16="http://schemas.microsoft.com/office/drawing/2014/main" id="{0C7FECC5-17BB-F303-35C4-5AF56E573358}"/>
              </a:ext>
            </a:extLst>
          </p:cNvPr>
          <p:cNvSpPr txBox="1"/>
          <p:nvPr/>
        </p:nvSpPr>
        <p:spPr>
          <a:xfrm>
            <a:off x="5574182" y="5214823"/>
            <a:ext cx="872338" cy="191110"/>
          </a:xfrm>
          <a:prstGeom prst="rect">
            <a:avLst/>
          </a:prstGeom>
          <a:noFill/>
          <a:ln/>
        </p:spPr>
        <p:txBody>
          <a:bodyPr wrap="square" lIns="0" tIns="0" rIns="0" bIns="0" rtlCol="0" anchor="ctr"/>
          <a:lstStyle/>
          <a:p>
            <a:pPr marL="0" indent="0" algn="ctr">
              <a:buNone/>
            </a:pPr>
            <a:r>
              <a:rPr lang="en-US" sz="1000" dirty="0">
                <a:solidFill>
                  <a:srgbClr val="9CA3AF"/>
                </a:solidFill>
                <a:latin typeface="Poppins" pitchFamily="34" charset="0"/>
                <a:ea typeface="Poppins" pitchFamily="34" charset="-122"/>
                <a:cs typeface="Poppins" pitchFamily="34" charset="-120"/>
              </a:rPr>
              <a:t>UI Elements</a:t>
            </a:r>
            <a:endParaRPr lang="en-US" sz="1000" dirty="0"/>
          </a:p>
        </p:txBody>
      </p:sp>
      <p:sp>
        <p:nvSpPr>
          <p:cNvPr id="17" name="Text 15">
            <a:extLst>
              <a:ext uri="{FF2B5EF4-FFF2-40B4-BE49-F238E27FC236}">
                <a16:creationId xmlns:a16="http://schemas.microsoft.com/office/drawing/2014/main" id="{EA9CA1A3-AFD4-E97C-C4B9-6554C80C57A5}"/>
              </a:ext>
            </a:extLst>
          </p:cNvPr>
          <p:cNvSpPr txBox="1"/>
          <p:nvPr/>
        </p:nvSpPr>
        <p:spPr>
          <a:xfrm>
            <a:off x="6797650" y="5214823"/>
            <a:ext cx="919886" cy="191110"/>
          </a:xfrm>
          <a:prstGeom prst="rect">
            <a:avLst/>
          </a:prstGeom>
          <a:noFill/>
          <a:ln/>
        </p:spPr>
        <p:txBody>
          <a:bodyPr wrap="square" lIns="0" tIns="0" rIns="0" bIns="0" rtlCol="0" anchor="ctr"/>
          <a:lstStyle/>
          <a:p>
            <a:pPr marL="0" indent="0" algn="ctr">
              <a:buNone/>
            </a:pPr>
            <a:r>
              <a:rPr lang="en-US" sz="1000" dirty="0">
                <a:solidFill>
                  <a:srgbClr val="9CA3AF"/>
                </a:solidFill>
                <a:latin typeface="Poppins" pitchFamily="34" charset="0"/>
                <a:ea typeface="Poppins" pitchFamily="34" charset="-122"/>
                <a:cs typeface="Poppins" pitchFamily="34" charset="-120"/>
              </a:rPr>
              <a:t>Mobile Apps</a:t>
            </a:r>
            <a:endParaRPr lang="en-US" sz="1000" dirty="0"/>
          </a:p>
        </p:txBody>
      </p:sp>
      <p:grpSp>
        <p:nvGrpSpPr>
          <p:cNvPr id="18" name="Group 17">
            <a:extLst>
              <a:ext uri="{FF2B5EF4-FFF2-40B4-BE49-F238E27FC236}">
                <a16:creationId xmlns:a16="http://schemas.microsoft.com/office/drawing/2014/main" id="{19A631F1-A67C-4D55-36BC-3DEFE975B1B3}"/>
              </a:ext>
            </a:extLst>
          </p:cNvPr>
          <p:cNvGrpSpPr/>
          <p:nvPr/>
        </p:nvGrpSpPr>
        <p:grpSpPr>
          <a:xfrm>
            <a:off x="1486084" y="-1180916"/>
            <a:ext cx="9219832" cy="9219832"/>
            <a:chOff x="1486084" y="-1180916"/>
            <a:chExt cx="9219832" cy="9219832"/>
          </a:xfrm>
        </p:grpSpPr>
        <p:sp>
          <p:nvSpPr>
            <p:cNvPr id="19" name="Shape 2">
              <a:extLst>
                <a:ext uri="{FF2B5EF4-FFF2-40B4-BE49-F238E27FC236}">
                  <a16:creationId xmlns:a16="http://schemas.microsoft.com/office/drawing/2014/main" id="{F0764EFD-488D-9087-A85B-4B462D1B3F19}"/>
                </a:ext>
              </a:extLst>
            </p:cNvPr>
            <p:cNvSpPr/>
            <p:nvPr/>
          </p:nvSpPr>
          <p:spPr>
            <a:xfrm>
              <a:off x="1486084" y="-1180916"/>
              <a:ext cx="9219832" cy="9219832"/>
            </a:xfrm>
            <a:prstGeom prst="ellipse">
              <a:avLst/>
            </a:prstGeom>
            <a:solidFill>
              <a:srgbClr val="2D80F9">
                <a:alpha val="5000"/>
              </a:srgbClr>
            </a:solidFill>
            <a:ln/>
          </p:spPr>
          <p:txBody>
            <a:bodyPr/>
            <a:lstStyle/>
            <a:p>
              <a:endParaRPr lang="en-US" dirty="0"/>
            </a:p>
          </p:txBody>
        </p:sp>
        <p:sp>
          <p:nvSpPr>
            <p:cNvPr id="20" name="Shape 3">
              <a:extLst>
                <a:ext uri="{FF2B5EF4-FFF2-40B4-BE49-F238E27FC236}">
                  <a16:creationId xmlns:a16="http://schemas.microsoft.com/office/drawing/2014/main" id="{EA360EA4-9304-08BF-E49A-DBAAE7082348}"/>
                </a:ext>
              </a:extLst>
            </p:cNvPr>
            <p:cNvSpPr/>
            <p:nvPr/>
          </p:nvSpPr>
          <p:spPr>
            <a:xfrm>
              <a:off x="1912334" y="-754666"/>
              <a:ext cx="8367333" cy="8367332"/>
            </a:xfrm>
            <a:prstGeom prst="ellipse">
              <a:avLst/>
            </a:prstGeom>
            <a:noFill/>
            <a:ln w="12700">
              <a:solidFill>
                <a:srgbClr val="2D80F9">
                  <a:alpha val="20000"/>
                </a:srgbClr>
              </a:solidFill>
              <a:prstDash val="solid"/>
            </a:ln>
          </p:spPr>
          <p:txBody>
            <a:bodyPr/>
            <a:lstStyle/>
            <a:p>
              <a:endParaRPr lang="en-US" dirty="0"/>
            </a:p>
          </p:txBody>
        </p:sp>
      </p:grpSp>
      <p:sp>
        <p:nvSpPr>
          <p:cNvPr id="21" name="Text 16">
            <a:extLst>
              <a:ext uri="{FF2B5EF4-FFF2-40B4-BE49-F238E27FC236}">
                <a16:creationId xmlns:a16="http://schemas.microsoft.com/office/drawing/2014/main" id="{DA1DF309-DE57-D962-BF7C-952B331446B4}"/>
              </a:ext>
            </a:extLst>
          </p:cNvPr>
          <p:cNvSpPr txBox="1"/>
          <p:nvPr/>
        </p:nvSpPr>
        <p:spPr>
          <a:xfrm>
            <a:off x="5333695" y="6391656"/>
            <a:ext cx="1610258" cy="162763"/>
          </a:xfrm>
          <a:prstGeom prst="rect">
            <a:avLst/>
          </a:prstGeom>
          <a:noFill/>
          <a:ln/>
        </p:spPr>
        <p:txBody>
          <a:bodyPr wrap="square" lIns="0" tIns="0" rIns="0" bIns="0" rtlCol="0" anchor="ctr"/>
          <a:lstStyle/>
          <a:p>
            <a:pPr marL="0" indent="0" algn="ctr">
              <a:buNone/>
            </a:pPr>
            <a:r>
              <a:rPr lang="en-US" sz="900" dirty="0">
                <a:solidFill>
                  <a:srgbClr val="4B5563"/>
                </a:solidFill>
                <a:latin typeface="Poppins" pitchFamily="34" charset="0"/>
                <a:ea typeface="Poppins" pitchFamily="34" charset="-122"/>
                <a:cs typeface="Poppins" pitchFamily="34" charset="-120"/>
              </a:rPr>
              <a:t>EBIX BRAND GUIDELINES</a:t>
            </a:r>
            <a:endParaRPr lang="en-US" sz="900" dirty="0"/>
          </a:p>
        </p:txBody>
      </p:sp>
    </p:spTree>
    <p:extLst>
      <p:ext uri="{BB962C8B-B14F-4D97-AF65-F5344CB8AC3E}">
        <p14:creationId xmlns:p14="http://schemas.microsoft.com/office/powerpoint/2010/main" val="10662083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2">
            <a:extLst>
              <a:ext uri="{FF2B5EF4-FFF2-40B4-BE49-F238E27FC236}">
                <a16:creationId xmlns:a16="http://schemas.microsoft.com/office/drawing/2014/main" id="{A1ECE720-E1DA-489A-4AF7-919C9074BC11}"/>
              </a:ext>
            </a:extLst>
          </p:cNvPr>
          <p:cNvSpPr/>
          <p:nvPr/>
        </p:nvSpPr>
        <p:spPr>
          <a:xfrm>
            <a:off x="9753905" y="0"/>
            <a:ext cx="2438705" cy="75895"/>
          </a:xfrm>
          <a:prstGeom prst="rect">
            <a:avLst/>
          </a:prstGeom>
          <a:solidFill>
            <a:srgbClr val="2D80F9"/>
          </a:solidFill>
          <a:ln/>
        </p:spPr>
        <p:txBody>
          <a:bodyPr/>
          <a:lstStyle/>
          <a:p>
            <a:endParaRPr lang="en-US" dirty="0"/>
          </a:p>
        </p:txBody>
      </p:sp>
      <p:sp>
        <p:nvSpPr>
          <p:cNvPr id="7" name="Shape 3">
            <a:extLst>
              <a:ext uri="{FF2B5EF4-FFF2-40B4-BE49-F238E27FC236}">
                <a16:creationId xmlns:a16="http://schemas.microsoft.com/office/drawing/2014/main" id="{0A2068A9-BB0B-1AAB-FA73-322C9077D9D4}"/>
              </a:ext>
            </a:extLst>
          </p:cNvPr>
          <p:cNvSpPr/>
          <p:nvPr/>
        </p:nvSpPr>
        <p:spPr>
          <a:xfrm>
            <a:off x="9144000" y="0"/>
            <a:ext cx="609905" cy="75895"/>
          </a:xfrm>
          <a:prstGeom prst="rect">
            <a:avLst/>
          </a:prstGeom>
          <a:solidFill>
            <a:srgbClr val="FF6A39"/>
          </a:solidFill>
          <a:ln/>
        </p:spPr>
        <p:txBody>
          <a:bodyPr/>
          <a:lstStyle/>
          <a:p>
            <a:endParaRPr lang="en-US" dirty="0"/>
          </a:p>
        </p:txBody>
      </p:sp>
      <p:sp>
        <p:nvSpPr>
          <p:cNvPr id="8" name="Shape 4">
            <a:extLst>
              <a:ext uri="{FF2B5EF4-FFF2-40B4-BE49-F238E27FC236}">
                <a16:creationId xmlns:a16="http://schemas.microsoft.com/office/drawing/2014/main" id="{C016D532-F6D8-AD5C-79D4-D9CF1C9D54CE}"/>
              </a:ext>
            </a:extLst>
          </p:cNvPr>
          <p:cNvSpPr/>
          <p:nvPr/>
        </p:nvSpPr>
        <p:spPr>
          <a:xfrm>
            <a:off x="609905" y="457200"/>
            <a:ext cx="75895" cy="724205"/>
          </a:xfrm>
          <a:prstGeom prst="rect">
            <a:avLst/>
          </a:prstGeom>
          <a:solidFill>
            <a:srgbClr val="2D80F9"/>
          </a:solidFill>
          <a:ln/>
        </p:spPr>
        <p:txBody>
          <a:bodyPr/>
          <a:lstStyle/>
          <a:p>
            <a:endParaRPr lang="en-US" dirty="0"/>
          </a:p>
        </p:txBody>
      </p:sp>
      <p:sp>
        <p:nvSpPr>
          <p:cNvPr id="9" name="Text 5">
            <a:extLst>
              <a:ext uri="{FF2B5EF4-FFF2-40B4-BE49-F238E27FC236}">
                <a16:creationId xmlns:a16="http://schemas.microsoft.com/office/drawing/2014/main" id="{EDDD0059-7D1D-C3C0-D15B-FECA919E31C1}"/>
              </a:ext>
            </a:extLst>
          </p:cNvPr>
          <p:cNvSpPr txBox="1"/>
          <p:nvPr/>
        </p:nvSpPr>
        <p:spPr>
          <a:xfrm>
            <a:off x="914400" y="400507"/>
            <a:ext cx="3210458"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Table of Contents</a:t>
            </a:r>
            <a:endParaRPr lang="en-US" sz="2700" dirty="0"/>
          </a:p>
        </p:txBody>
      </p:sp>
      <p:sp>
        <p:nvSpPr>
          <p:cNvPr id="10" name="Text 6">
            <a:extLst>
              <a:ext uri="{FF2B5EF4-FFF2-40B4-BE49-F238E27FC236}">
                <a16:creationId xmlns:a16="http://schemas.microsoft.com/office/drawing/2014/main" id="{CE55337A-E8A7-286E-91F7-7F2E96CAC989}"/>
              </a:ext>
            </a:extLst>
          </p:cNvPr>
          <p:cNvSpPr txBox="1"/>
          <p:nvPr/>
        </p:nvSpPr>
        <p:spPr>
          <a:xfrm>
            <a:off x="914400" y="923544"/>
            <a:ext cx="2671877" cy="238658"/>
          </a:xfrm>
          <a:prstGeom prst="rect">
            <a:avLst/>
          </a:prstGeom>
          <a:noFill/>
          <a:ln/>
        </p:spPr>
        <p:txBody>
          <a:bodyPr wrap="square" lIns="0" tIns="0" rIns="0" bIns="0" rtlCol="0" anchor="ctr"/>
          <a:lstStyle/>
          <a:p>
            <a:pPr marL="0" indent="0" algn="l">
              <a:buNone/>
            </a:pPr>
            <a:r>
              <a:rPr lang="en-US" sz="1300" dirty="0">
                <a:solidFill>
                  <a:srgbClr val="6B7280"/>
                </a:solidFill>
                <a:latin typeface="Poppins" pitchFamily="34" charset="0"/>
                <a:ea typeface="Poppins" pitchFamily="34" charset="-122"/>
                <a:cs typeface="Poppins" pitchFamily="34" charset="-120"/>
              </a:rPr>
              <a:t>Ebix Brand Guidelines System</a:t>
            </a:r>
            <a:endParaRPr lang="en-US" sz="1300" dirty="0"/>
          </a:p>
        </p:txBody>
      </p:sp>
      <p:sp>
        <p:nvSpPr>
          <p:cNvPr id="11" name="Text 7">
            <a:extLst>
              <a:ext uri="{FF2B5EF4-FFF2-40B4-BE49-F238E27FC236}">
                <a16:creationId xmlns:a16="http://schemas.microsoft.com/office/drawing/2014/main" id="{7A3CE542-7DB0-628B-FBA9-14EB327C48C2}"/>
              </a:ext>
            </a:extLst>
          </p:cNvPr>
          <p:cNvSpPr txBox="1"/>
          <p:nvPr/>
        </p:nvSpPr>
        <p:spPr>
          <a:xfrm>
            <a:off x="609905" y="2081741"/>
            <a:ext cx="619963" cy="486461"/>
          </a:xfrm>
          <a:prstGeom prst="rect">
            <a:avLst/>
          </a:prstGeom>
          <a:noFill/>
          <a:ln/>
        </p:spPr>
        <p:txBody>
          <a:bodyPr wrap="square" lIns="0" tIns="0" rIns="0" bIns="0" rtlCol="0" anchor="ctr"/>
          <a:lstStyle/>
          <a:p>
            <a:pPr marL="0" indent="0" algn="l">
              <a:buNone/>
            </a:pPr>
            <a:r>
              <a:rPr lang="en-US" sz="2700" b="1" dirty="0">
                <a:solidFill>
                  <a:srgbClr val="E5E7EB"/>
                </a:solidFill>
                <a:latin typeface="Poppins" pitchFamily="34" charset="0"/>
                <a:ea typeface="Poppins" pitchFamily="34" charset="-122"/>
                <a:cs typeface="Poppins" pitchFamily="34" charset="-120"/>
              </a:rPr>
              <a:t>01</a:t>
            </a:r>
            <a:endParaRPr lang="en-US" sz="2700" dirty="0"/>
          </a:p>
        </p:txBody>
      </p:sp>
      <p:sp>
        <p:nvSpPr>
          <p:cNvPr id="12" name="Text 8">
            <a:extLst>
              <a:ext uri="{FF2B5EF4-FFF2-40B4-BE49-F238E27FC236}">
                <a16:creationId xmlns:a16="http://schemas.microsoft.com/office/drawing/2014/main" id="{3EDE5F7C-18D7-8600-CF6A-6EE13D056555}"/>
              </a:ext>
            </a:extLst>
          </p:cNvPr>
          <p:cNvSpPr txBox="1"/>
          <p:nvPr/>
        </p:nvSpPr>
        <p:spPr>
          <a:xfrm>
            <a:off x="1190549" y="2176838"/>
            <a:ext cx="1705356"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Brand Overview</a:t>
            </a:r>
            <a:endParaRPr lang="en-US" sz="1500" dirty="0"/>
          </a:p>
        </p:txBody>
      </p:sp>
      <p:sp>
        <p:nvSpPr>
          <p:cNvPr id="13" name="Text 9">
            <a:extLst>
              <a:ext uri="{FF2B5EF4-FFF2-40B4-BE49-F238E27FC236}">
                <a16:creationId xmlns:a16="http://schemas.microsoft.com/office/drawing/2014/main" id="{8F58C350-3BC7-0A5A-9557-510FFB9D5CCF}"/>
              </a:ext>
            </a:extLst>
          </p:cNvPr>
          <p:cNvSpPr txBox="1"/>
          <p:nvPr/>
        </p:nvSpPr>
        <p:spPr>
          <a:xfrm>
            <a:off x="1190549" y="2491392"/>
            <a:ext cx="3729838" cy="191110"/>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Visual system principles, clarity, trust, and consistency.</a:t>
            </a:r>
            <a:endParaRPr lang="en-US" sz="1000" dirty="0"/>
          </a:p>
        </p:txBody>
      </p:sp>
      <p:sp>
        <p:nvSpPr>
          <p:cNvPr id="14" name="Text 10">
            <a:extLst>
              <a:ext uri="{FF2B5EF4-FFF2-40B4-BE49-F238E27FC236}">
                <a16:creationId xmlns:a16="http://schemas.microsoft.com/office/drawing/2014/main" id="{861F5748-E4F9-2C06-96AD-A072993062A5}"/>
              </a:ext>
            </a:extLst>
          </p:cNvPr>
          <p:cNvSpPr txBox="1"/>
          <p:nvPr/>
        </p:nvSpPr>
        <p:spPr>
          <a:xfrm>
            <a:off x="6476695" y="2081741"/>
            <a:ext cx="685800" cy="486461"/>
          </a:xfrm>
          <a:prstGeom prst="rect">
            <a:avLst/>
          </a:prstGeom>
          <a:noFill/>
          <a:ln/>
        </p:spPr>
        <p:txBody>
          <a:bodyPr wrap="square" lIns="0" tIns="0" rIns="0" bIns="0" rtlCol="0" anchor="ctr"/>
          <a:lstStyle/>
          <a:p>
            <a:pPr marL="0" indent="0" algn="l">
              <a:buNone/>
            </a:pPr>
            <a:r>
              <a:rPr lang="en-US" sz="2700" b="1" dirty="0">
                <a:solidFill>
                  <a:srgbClr val="E5E7EB"/>
                </a:solidFill>
                <a:latin typeface="Poppins" pitchFamily="34" charset="0"/>
                <a:ea typeface="Poppins" pitchFamily="34" charset="-122"/>
                <a:cs typeface="Poppins" pitchFamily="34" charset="-120"/>
              </a:rPr>
              <a:t>02</a:t>
            </a:r>
            <a:endParaRPr lang="en-US" sz="2700" dirty="0"/>
          </a:p>
        </p:txBody>
      </p:sp>
      <p:sp>
        <p:nvSpPr>
          <p:cNvPr id="15" name="Text 11">
            <a:extLst>
              <a:ext uri="{FF2B5EF4-FFF2-40B4-BE49-F238E27FC236}">
                <a16:creationId xmlns:a16="http://schemas.microsoft.com/office/drawing/2014/main" id="{2819EDBE-F94C-4E8F-D360-04C71C1B96DE}"/>
              </a:ext>
            </a:extLst>
          </p:cNvPr>
          <p:cNvSpPr txBox="1"/>
          <p:nvPr/>
        </p:nvSpPr>
        <p:spPr>
          <a:xfrm>
            <a:off x="7125005" y="2176838"/>
            <a:ext cx="4375404"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Logos – Co-Branding &amp; Sub-Branding</a:t>
            </a:r>
            <a:endParaRPr lang="en-US" sz="1500" dirty="0"/>
          </a:p>
        </p:txBody>
      </p:sp>
      <p:sp>
        <p:nvSpPr>
          <p:cNvPr id="16" name="Text 12">
            <a:extLst>
              <a:ext uri="{FF2B5EF4-FFF2-40B4-BE49-F238E27FC236}">
                <a16:creationId xmlns:a16="http://schemas.microsoft.com/office/drawing/2014/main" id="{EC800FA3-E4BB-72F9-20B6-191183C008BE}"/>
              </a:ext>
            </a:extLst>
          </p:cNvPr>
          <p:cNvSpPr txBox="1"/>
          <p:nvPr/>
        </p:nvSpPr>
        <p:spPr>
          <a:xfrm>
            <a:off x="7125005" y="2491392"/>
            <a:ext cx="4519879" cy="191110"/>
          </a:xfrm>
          <a:prstGeom prst="rect">
            <a:avLst/>
          </a:prstGeom>
          <a:noFill/>
          <a:ln/>
        </p:spPr>
        <p:txBody>
          <a:bodyPr wrap="square" lIns="0" tIns="0" rIns="0" bIns="0" rtlCol="0" anchor="ctr"/>
          <a:lstStyle/>
          <a:p>
            <a:r>
              <a:rPr lang="en-US" sz="1000" dirty="0">
                <a:solidFill>
                  <a:srgbClr val="6B7280"/>
                </a:solidFill>
                <a:latin typeface="Poppins" pitchFamily="34" charset="0"/>
                <a:ea typeface="Poppins" pitchFamily="34" charset="-122"/>
                <a:cs typeface="Poppins" pitchFamily="34" charset="-120"/>
              </a:rPr>
              <a:t>Specifications, variations, clear space rules, and misuse examples.</a:t>
            </a:r>
            <a:endParaRPr lang="en-US" sz="1000" dirty="0"/>
          </a:p>
        </p:txBody>
      </p:sp>
      <p:sp>
        <p:nvSpPr>
          <p:cNvPr id="20" name="Text 16">
            <a:extLst>
              <a:ext uri="{FF2B5EF4-FFF2-40B4-BE49-F238E27FC236}">
                <a16:creationId xmlns:a16="http://schemas.microsoft.com/office/drawing/2014/main" id="{452E2263-E9F9-80EF-95C9-AC57345C81C3}"/>
              </a:ext>
            </a:extLst>
          </p:cNvPr>
          <p:cNvSpPr txBox="1"/>
          <p:nvPr/>
        </p:nvSpPr>
        <p:spPr>
          <a:xfrm>
            <a:off x="6476695" y="2970696"/>
            <a:ext cx="715061" cy="486461"/>
          </a:xfrm>
          <a:prstGeom prst="rect">
            <a:avLst/>
          </a:prstGeom>
          <a:noFill/>
          <a:ln/>
        </p:spPr>
        <p:txBody>
          <a:bodyPr wrap="square" lIns="0" tIns="0" rIns="0" bIns="0" rtlCol="0" anchor="ctr"/>
          <a:lstStyle/>
          <a:p>
            <a:pPr marL="0" indent="0" algn="l">
              <a:buNone/>
            </a:pPr>
            <a:r>
              <a:rPr lang="en-US" sz="2700" b="1" dirty="0">
                <a:solidFill>
                  <a:srgbClr val="E5E7EB"/>
                </a:solidFill>
                <a:latin typeface="Poppins" pitchFamily="34" charset="0"/>
                <a:ea typeface="Poppins" pitchFamily="34" charset="-122"/>
                <a:cs typeface="Poppins" pitchFamily="34" charset="-120"/>
              </a:rPr>
              <a:t>04</a:t>
            </a:r>
            <a:endParaRPr lang="en-US" sz="2700" dirty="0"/>
          </a:p>
        </p:txBody>
      </p:sp>
      <p:sp>
        <p:nvSpPr>
          <p:cNvPr id="21" name="Text 17">
            <a:extLst>
              <a:ext uri="{FF2B5EF4-FFF2-40B4-BE49-F238E27FC236}">
                <a16:creationId xmlns:a16="http://schemas.microsoft.com/office/drawing/2014/main" id="{A5DFF5AA-CF92-5EFB-CE9A-14655C1796F6}"/>
              </a:ext>
            </a:extLst>
          </p:cNvPr>
          <p:cNvSpPr txBox="1"/>
          <p:nvPr/>
        </p:nvSpPr>
        <p:spPr>
          <a:xfrm>
            <a:off x="7161581" y="3065794"/>
            <a:ext cx="1410005"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Color Palette</a:t>
            </a:r>
            <a:endParaRPr lang="en-US" sz="1500" dirty="0"/>
          </a:p>
        </p:txBody>
      </p:sp>
      <p:sp>
        <p:nvSpPr>
          <p:cNvPr id="22" name="Text 18">
            <a:extLst>
              <a:ext uri="{FF2B5EF4-FFF2-40B4-BE49-F238E27FC236}">
                <a16:creationId xmlns:a16="http://schemas.microsoft.com/office/drawing/2014/main" id="{0A3D0BF2-EDAB-CF10-67C8-B54F2BE7607D}"/>
              </a:ext>
            </a:extLst>
          </p:cNvPr>
          <p:cNvSpPr txBox="1"/>
          <p:nvPr/>
        </p:nvSpPr>
        <p:spPr>
          <a:xfrm>
            <a:off x="7161581" y="3380348"/>
            <a:ext cx="3976726" cy="409651"/>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Primary Mashaal Blue, secondary colors, usage ratios, and accessibility.</a:t>
            </a:r>
            <a:endParaRPr lang="en-US" sz="1000" dirty="0"/>
          </a:p>
        </p:txBody>
      </p:sp>
      <p:sp>
        <p:nvSpPr>
          <p:cNvPr id="23" name="Text 19">
            <a:extLst>
              <a:ext uri="{FF2B5EF4-FFF2-40B4-BE49-F238E27FC236}">
                <a16:creationId xmlns:a16="http://schemas.microsoft.com/office/drawing/2014/main" id="{3BF62F2E-8D94-D29E-7530-58F878C6D9F9}"/>
              </a:ext>
            </a:extLst>
          </p:cNvPr>
          <p:cNvSpPr txBox="1"/>
          <p:nvPr/>
        </p:nvSpPr>
        <p:spPr>
          <a:xfrm>
            <a:off x="609905" y="3747575"/>
            <a:ext cx="705002" cy="486461"/>
          </a:xfrm>
          <a:prstGeom prst="rect">
            <a:avLst/>
          </a:prstGeom>
          <a:noFill/>
          <a:ln/>
        </p:spPr>
        <p:txBody>
          <a:bodyPr wrap="square" lIns="0" tIns="0" rIns="0" bIns="0" rtlCol="0" anchor="ctr"/>
          <a:lstStyle/>
          <a:p>
            <a:pPr marL="0" indent="0" algn="l">
              <a:buNone/>
            </a:pPr>
            <a:r>
              <a:rPr lang="en-US" sz="2700" b="1" dirty="0">
                <a:solidFill>
                  <a:srgbClr val="E5E7EB"/>
                </a:solidFill>
                <a:latin typeface="Poppins" pitchFamily="34" charset="0"/>
                <a:ea typeface="Poppins" pitchFamily="34" charset="-122"/>
                <a:cs typeface="Poppins" pitchFamily="34" charset="-120"/>
              </a:rPr>
              <a:t>05</a:t>
            </a:r>
            <a:endParaRPr lang="en-US" sz="2700" dirty="0"/>
          </a:p>
        </p:txBody>
      </p:sp>
      <p:sp>
        <p:nvSpPr>
          <p:cNvPr id="24" name="Text 20">
            <a:extLst>
              <a:ext uri="{FF2B5EF4-FFF2-40B4-BE49-F238E27FC236}">
                <a16:creationId xmlns:a16="http://schemas.microsoft.com/office/drawing/2014/main" id="{055D6B4A-5343-275C-3097-AF227B30FAD6}"/>
              </a:ext>
            </a:extLst>
          </p:cNvPr>
          <p:cNvSpPr txBox="1"/>
          <p:nvPr/>
        </p:nvSpPr>
        <p:spPr>
          <a:xfrm>
            <a:off x="1284732" y="3842673"/>
            <a:ext cx="1448410"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Digital Usage</a:t>
            </a:r>
            <a:endParaRPr lang="en-US" sz="1500" dirty="0"/>
          </a:p>
        </p:txBody>
      </p:sp>
      <p:sp>
        <p:nvSpPr>
          <p:cNvPr id="25" name="Text 21">
            <a:extLst>
              <a:ext uri="{FF2B5EF4-FFF2-40B4-BE49-F238E27FC236}">
                <a16:creationId xmlns:a16="http://schemas.microsoft.com/office/drawing/2014/main" id="{32053F57-FF13-239B-DE41-F15B94ABCAEB}"/>
              </a:ext>
            </a:extLst>
          </p:cNvPr>
          <p:cNvSpPr txBox="1"/>
          <p:nvPr/>
        </p:nvSpPr>
        <p:spPr>
          <a:xfrm>
            <a:off x="1284732" y="4157226"/>
            <a:ext cx="4338828" cy="191110"/>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Website guidelines, UI elements, buttons, and interaction states.</a:t>
            </a:r>
            <a:endParaRPr lang="en-US" sz="1000" dirty="0"/>
          </a:p>
        </p:txBody>
      </p:sp>
      <p:sp>
        <p:nvSpPr>
          <p:cNvPr id="26" name="Text 22">
            <a:extLst>
              <a:ext uri="{FF2B5EF4-FFF2-40B4-BE49-F238E27FC236}">
                <a16:creationId xmlns:a16="http://schemas.microsoft.com/office/drawing/2014/main" id="{25E97E3C-1FA5-6D92-C1C8-E044D178E32C}"/>
              </a:ext>
            </a:extLst>
          </p:cNvPr>
          <p:cNvSpPr txBox="1"/>
          <p:nvPr/>
        </p:nvSpPr>
        <p:spPr>
          <a:xfrm>
            <a:off x="6490411" y="3881077"/>
            <a:ext cx="705002" cy="486461"/>
          </a:xfrm>
          <a:prstGeom prst="rect">
            <a:avLst/>
          </a:prstGeom>
          <a:noFill/>
          <a:ln/>
        </p:spPr>
        <p:txBody>
          <a:bodyPr wrap="square" lIns="0" tIns="0" rIns="0" bIns="0" rtlCol="0" anchor="ctr"/>
          <a:lstStyle/>
          <a:p>
            <a:pPr marL="0" indent="0" algn="l">
              <a:buNone/>
            </a:pPr>
            <a:r>
              <a:rPr lang="en-US" sz="2700" b="1" dirty="0">
                <a:solidFill>
                  <a:srgbClr val="E5E7EB"/>
                </a:solidFill>
                <a:latin typeface="Poppins" pitchFamily="34" charset="0"/>
                <a:ea typeface="Poppins" pitchFamily="34" charset="-122"/>
                <a:cs typeface="Poppins" pitchFamily="34" charset="-120"/>
              </a:rPr>
              <a:t>06</a:t>
            </a:r>
            <a:endParaRPr lang="en-US" sz="2700" dirty="0"/>
          </a:p>
        </p:txBody>
      </p:sp>
      <p:sp>
        <p:nvSpPr>
          <p:cNvPr id="27" name="Text 23">
            <a:extLst>
              <a:ext uri="{FF2B5EF4-FFF2-40B4-BE49-F238E27FC236}">
                <a16:creationId xmlns:a16="http://schemas.microsoft.com/office/drawing/2014/main" id="{3200ACB9-7934-0652-C608-29BDBC4272A3}"/>
              </a:ext>
            </a:extLst>
          </p:cNvPr>
          <p:cNvSpPr txBox="1"/>
          <p:nvPr/>
        </p:nvSpPr>
        <p:spPr>
          <a:xfrm>
            <a:off x="7161581" y="3976175"/>
            <a:ext cx="1257300"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Print Media</a:t>
            </a:r>
            <a:endParaRPr lang="en-US" sz="1500" dirty="0"/>
          </a:p>
        </p:txBody>
      </p:sp>
      <p:sp>
        <p:nvSpPr>
          <p:cNvPr id="28" name="Text 24">
            <a:extLst>
              <a:ext uri="{FF2B5EF4-FFF2-40B4-BE49-F238E27FC236}">
                <a16:creationId xmlns:a16="http://schemas.microsoft.com/office/drawing/2014/main" id="{661E68C5-9B03-6265-0499-9E72DAEA5E08}"/>
              </a:ext>
            </a:extLst>
          </p:cNvPr>
          <p:cNvSpPr txBox="1"/>
          <p:nvPr/>
        </p:nvSpPr>
        <p:spPr>
          <a:xfrm>
            <a:off x="7161581" y="4290728"/>
            <a:ext cx="4224528" cy="191110"/>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Print specifications, stationery, business cards, and brochures.</a:t>
            </a:r>
            <a:endParaRPr lang="en-US" sz="1000" dirty="0"/>
          </a:p>
        </p:txBody>
      </p:sp>
      <p:sp>
        <p:nvSpPr>
          <p:cNvPr id="29" name="Text 25">
            <a:extLst>
              <a:ext uri="{FF2B5EF4-FFF2-40B4-BE49-F238E27FC236}">
                <a16:creationId xmlns:a16="http://schemas.microsoft.com/office/drawing/2014/main" id="{1CEEBFDA-9E08-75FD-D313-54808371F8B8}"/>
              </a:ext>
            </a:extLst>
          </p:cNvPr>
          <p:cNvSpPr txBox="1"/>
          <p:nvPr/>
        </p:nvSpPr>
        <p:spPr>
          <a:xfrm>
            <a:off x="649224" y="4663092"/>
            <a:ext cx="667512" cy="486461"/>
          </a:xfrm>
          <a:prstGeom prst="rect">
            <a:avLst/>
          </a:prstGeom>
          <a:noFill/>
          <a:ln/>
        </p:spPr>
        <p:txBody>
          <a:bodyPr wrap="square" lIns="0" tIns="0" rIns="0" bIns="0" rtlCol="0" anchor="ctr"/>
          <a:lstStyle/>
          <a:p>
            <a:pPr marL="0" indent="0" algn="l">
              <a:buNone/>
            </a:pPr>
            <a:r>
              <a:rPr lang="en-US" sz="2700" b="1" dirty="0">
                <a:solidFill>
                  <a:srgbClr val="E5E7EB"/>
                </a:solidFill>
                <a:latin typeface="Poppins" pitchFamily="34" charset="0"/>
                <a:ea typeface="Poppins" pitchFamily="34" charset="-122"/>
                <a:cs typeface="Poppins" pitchFamily="34" charset="-120"/>
              </a:rPr>
              <a:t>07</a:t>
            </a:r>
            <a:endParaRPr lang="en-US" sz="2700" dirty="0"/>
          </a:p>
        </p:txBody>
      </p:sp>
      <p:sp>
        <p:nvSpPr>
          <p:cNvPr id="30" name="Text 26">
            <a:extLst>
              <a:ext uri="{FF2B5EF4-FFF2-40B4-BE49-F238E27FC236}">
                <a16:creationId xmlns:a16="http://schemas.microsoft.com/office/drawing/2014/main" id="{BD890FEA-E34B-2D80-38AE-BA18B81349B3}"/>
              </a:ext>
            </a:extLst>
          </p:cNvPr>
          <p:cNvSpPr txBox="1"/>
          <p:nvPr/>
        </p:nvSpPr>
        <p:spPr>
          <a:xfrm>
            <a:off x="1284732" y="4758189"/>
            <a:ext cx="1390802"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Social Media</a:t>
            </a:r>
            <a:endParaRPr lang="en-US" sz="1500" dirty="0"/>
          </a:p>
        </p:txBody>
      </p:sp>
      <p:sp>
        <p:nvSpPr>
          <p:cNvPr id="31" name="Text 27">
            <a:extLst>
              <a:ext uri="{FF2B5EF4-FFF2-40B4-BE49-F238E27FC236}">
                <a16:creationId xmlns:a16="http://schemas.microsoft.com/office/drawing/2014/main" id="{DE3B9D80-B2E7-275D-3F20-B47CC9B2791C}"/>
              </a:ext>
            </a:extLst>
          </p:cNvPr>
          <p:cNvSpPr txBox="1"/>
          <p:nvPr/>
        </p:nvSpPr>
        <p:spPr>
          <a:xfrm>
            <a:off x="1284732" y="5072743"/>
            <a:ext cx="3948379" cy="191110"/>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Platform sizes, design layouts, and content best practices.</a:t>
            </a:r>
            <a:endParaRPr lang="en-US" sz="1000" dirty="0"/>
          </a:p>
        </p:txBody>
      </p:sp>
      <p:sp>
        <p:nvSpPr>
          <p:cNvPr id="32" name="Text 28">
            <a:extLst>
              <a:ext uri="{FF2B5EF4-FFF2-40B4-BE49-F238E27FC236}">
                <a16:creationId xmlns:a16="http://schemas.microsoft.com/office/drawing/2014/main" id="{466C9D6C-ADE0-62CC-F2FD-7B482D1B6D97}"/>
              </a:ext>
            </a:extLst>
          </p:cNvPr>
          <p:cNvSpPr txBox="1"/>
          <p:nvPr/>
        </p:nvSpPr>
        <p:spPr>
          <a:xfrm>
            <a:off x="6490411" y="4791458"/>
            <a:ext cx="705002" cy="486461"/>
          </a:xfrm>
          <a:prstGeom prst="rect">
            <a:avLst/>
          </a:prstGeom>
          <a:noFill/>
          <a:ln/>
        </p:spPr>
        <p:txBody>
          <a:bodyPr wrap="square" lIns="0" tIns="0" rIns="0" bIns="0" rtlCol="0" anchor="ctr"/>
          <a:lstStyle/>
          <a:p>
            <a:pPr marL="0" indent="0" algn="l">
              <a:buNone/>
            </a:pPr>
            <a:r>
              <a:rPr lang="en-US" sz="2700" b="1" dirty="0">
                <a:solidFill>
                  <a:srgbClr val="E5E7EB"/>
                </a:solidFill>
                <a:latin typeface="Poppins" pitchFamily="34" charset="0"/>
                <a:ea typeface="Poppins" pitchFamily="34" charset="-122"/>
                <a:cs typeface="Poppins" pitchFamily="34" charset="-120"/>
              </a:rPr>
              <a:t>08</a:t>
            </a:r>
            <a:endParaRPr lang="en-US" sz="2700" dirty="0"/>
          </a:p>
        </p:txBody>
      </p:sp>
      <p:sp>
        <p:nvSpPr>
          <p:cNvPr id="33" name="Text 29">
            <a:extLst>
              <a:ext uri="{FF2B5EF4-FFF2-40B4-BE49-F238E27FC236}">
                <a16:creationId xmlns:a16="http://schemas.microsoft.com/office/drawing/2014/main" id="{70459FBE-97F5-B326-DA57-370E4801D57A}"/>
              </a:ext>
            </a:extLst>
          </p:cNvPr>
          <p:cNvSpPr txBox="1"/>
          <p:nvPr/>
        </p:nvSpPr>
        <p:spPr>
          <a:xfrm>
            <a:off x="7165238" y="4886555"/>
            <a:ext cx="886054"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Closing</a:t>
            </a:r>
            <a:endParaRPr lang="en-US" sz="1500" dirty="0"/>
          </a:p>
        </p:txBody>
      </p:sp>
      <p:sp>
        <p:nvSpPr>
          <p:cNvPr id="34" name="Text 30">
            <a:extLst>
              <a:ext uri="{FF2B5EF4-FFF2-40B4-BE49-F238E27FC236}">
                <a16:creationId xmlns:a16="http://schemas.microsoft.com/office/drawing/2014/main" id="{407402BF-6168-3DD4-3C56-75E056101865}"/>
              </a:ext>
            </a:extLst>
          </p:cNvPr>
          <p:cNvSpPr txBox="1"/>
          <p:nvPr/>
        </p:nvSpPr>
        <p:spPr>
          <a:xfrm>
            <a:off x="7165238" y="5201109"/>
            <a:ext cx="3529584" cy="191110"/>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Contact information and asset request procedures.</a:t>
            </a:r>
            <a:endParaRPr lang="en-US" sz="1000" dirty="0"/>
          </a:p>
        </p:txBody>
      </p:sp>
      <p:sp>
        <p:nvSpPr>
          <p:cNvPr id="3" name="Text 13">
            <a:extLst>
              <a:ext uri="{FF2B5EF4-FFF2-40B4-BE49-F238E27FC236}">
                <a16:creationId xmlns:a16="http://schemas.microsoft.com/office/drawing/2014/main" id="{DF480624-0A90-C312-AB0F-34D362EE7402}"/>
              </a:ext>
            </a:extLst>
          </p:cNvPr>
          <p:cNvSpPr txBox="1"/>
          <p:nvPr/>
        </p:nvSpPr>
        <p:spPr>
          <a:xfrm>
            <a:off x="594461" y="2869953"/>
            <a:ext cx="695858" cy="486461"/>
          </a:xfrm>
          <a:prstGeom prst="rect">
            <a:avLst/>
          </a:prstGeom>
          <a:noFill/>
          <a:ln/>
        </p:spPr>
        <p:txBody>
          <a:bodyPr wrap="square" lIns="0" tIns="0" rIns="0" bIns="0" rtlCol="0" anchor="ctr"/>
          <a:lstStyle/>
          <a:p>
            <a:pPr marL="0" indent="0" algn="l">
              <a:buNone/>
            </a:pPr>
            <a:r>
              <a:rPr lang="en-US" sz="2700" b="1" dirty="0">
                <a:solidFill>
                  <a:srgbClr val="E5E7EB"/>
                </a:solidFill>
                <a:latin typeface="Poppins" pitchFamily="34" charset="0"/>
                <a:ea typeface="Poppins" pitchFamily="34" charset="-122"/>
                <a:cs typeface="Poppins" pitchFamily="34" charset="-120"/>
              </a:rPr>
              <a:t>03</a:t>
            </a:r>
            <a:endParaRPr lang="en-US" sz="2700" dirty="0"/>
          </a:p>
        </p:txBody>
      </p:sp>
      <p:sp>
        <p:nvSpPr>
          <p:cNvPr id="4" name="Text 14">
            <a:extLst>
              <a:ext uri="{FF2B5EF4-FFF2-40B4-BE49-F238E27FC236}">
                <a16:creationId xmlns:a16="http://schemas.microsoft.com/office/drawing/2014/main" id="{F1874A25-2056-1AED-31C1-AA93C8EDFA41}"/>
              </a:ext>
            </a:extLst>
          </p:cNvPr>
          <p:cNvSpPr txBox="1"/>
          <p:nvPr/>
        </p:nvSpPr>
        <p:spPr>
          <a:xfrm>
            <a:off x="1253743" y="2965051"/>
            <a:ext cx="1353312"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Typography</a:t>
            </a:r>
            <a:endParaRPr lang="en-US" sz="1500" dirty="0"/>
          </a:p>
        </p:txBody>
      </p:sp>
      <p:sp>
        <p:nvSpPr>
          <p:cNvPr id="5" name="Text 15">
            <a:extLst>
              <a:ext uri="{FF2B5EF4-FFF2-40B4-BE49-F238E27FC236}">
                <a16:creationId xmlns:a16="http://schemas.microsoft.com/office/drawing/2014/main" id="{F4812A8C-ED38-AD6B-AD78-082214A369F7}"/>
              </a:ext>
            </a:extLst>
          </p:cNvPr>
          <p:cNvSpPr txBox="1"/>
          <p:nvPr/>
        </p:nvSpPr>
        <p:spPr>
          <a:xfrm>
            <a:off x="1253743" y="3279605"/>
            <a:ext cx="3939235" cy="191110"/>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Poppins font family, hierarchy, and typesetting standards.</a:t>
            </a:r>
            <a:endParaRPr lang="en-US" sz="1000" dirty="0"/>
          </a:p>
        </p:txBody>
      </p:sp>
    </p:spTree>
    <p:extLst>
      <p:ext uri="{BB962C8B-B14F-4D97-AF65-F5344CB8AC3E}">
        <p14:creationId xmlns:p14="http://schemas.microsoft.com/office/powerpoint/2010/main" val="9751364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57754-3CCC-85DC-DA2F-B95B56E15D0A}"/>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20014E24-713B-A5C8-264A-A6B92E11F5C2}"/>
              </a:ext>
            </a:extLst>
          </p:cNvPr>
          <p:cNvSpPr/>
          <p:nvPr/>
        </p:nvSpPr>
        <p:spPr>
          <a:xfrm>
            <a:off x="0" y="1295705"/>
            <a:ext cx="12191695" cy="9144"/>
          </a:xfrm>
          <a:prstGeom prst="rect">
            <a:avLst/>
          </a:prstGeom>
          <a:solidFill>
            <a:srgbClr val="F3F4F6"/>
          </a:solidFill>
          <a:ln/>
        </p:spPr>
        <p:txBody>
          <a:bodyPr/>
          <a:lstStyle/>
          <a:p>
            <a:endParaRPr lang="en-US" dirty="0"/>
          </a:p>
        </p:txBody>
      </p:sp>
      <p:sp>
        <p:nvSpPr>
          <p:cNvPr id="8" name="Text 6">
            <a:extLst>
              <a:ext uri="{FF2B5EF4-FFF2-40B4-BE49-F238E27FC236}">
                <a16:creationId xmlns:a16="http://schemas.microsoft.com/office/drawing/2014/main" id="{53CEF75C-08AE-B2F2-D355-57AAC32294B0}"/>
              </a:ext>
            </a:extLst>
          </p:cNvPr>
          <p:cNvSpPr txBox="1"/>
          <p:nvPr/>
        </p:nvSpPr>
        <p:spPr>
          <a:xfrm>
            <a:off x="609904" y="705002"/>
            <a:ext cx="5181295"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Website Guidelines</a:t>
            </a:r>
            <a:endParaRPr lang="en-US" sz="2700" dirty="0"/>
          </a:p>
        </p:txBody>
      </p:sp>
      <p:sp>
        <p:nvSpPr>
          <p:cNvPr id="9" name="Text 7">
            <a:extLst>
              <a:ext uri="{FF2B5EF4-FFF2-40B4-BE49-F238E27FC236}">
                <a16:creationId xmlns:a16="http://schemas.microsoft.com/office/drawing/2014/main" id="{1C5319F9-356D-539B-D703-844B23313612}"/>
              </a:ext>
            </a:extLst>
          </p:cNvPr>
          <p:cNvSpPr txBox="1"/>
          <p:nvPr/>
        </p:nvSpPr>
        <p:spPr>
          <a:xfrm>
            <a:off x="7985455" y="852677"/>
            <a:ext cx="3596335" cy="191110"/>
          </a:xfrm>
          <a:prstGeom prst="rect">
            <a:avLst/>
          </a:prstGeom>
          <a:noFill/>
          <a:ln/>
        </p:spPr>
        <p:txBody>
          <a:bodyPr wrap="square" lIns="0" tIns="0" rIns="0" bIns="0" rtlCol="0" anchor="ctr"/>
          <a:lstStyle/>
          <a:p>
            <a:pPr marL="0" indent="0" algn="r">
              <a:buNone/>
            </a:pPr>
            <a:r>
              <a:rPr lang="en-US" sz="1000" dirty="0">
                <a:solidFill>
                  <a:srgbClr val="6B7280"/>
                </a:solidFill>
                <a:latin typeface="Poppins" pitchFamily="34" charset="0"/>
                <a:ea typeface="Poppins" pitchFamily="34" charset="-122"/>
                <a:cs typeface="Poppins" pitchFamily="34" charset="-120"/>
              </a:rPr>
              <a:t>Design for clarity, speed, and accessibility across UI.</a:t>
            </a:r>
            <a:endParaRPr lang="en-US" sz="1000" dirty="0"/>
          </a:p>
        </p:txBody>
      </p:sp>
      <p:sp>
        <p:nvSpPr>
          <p:cNvPr id="10" name="Shape 8">
            <a:extLst>
              <a:ext uri="{FF2B5EF4-FFF2-40B4-BE49-F238E27FC236}">
                <a16:creationId xmlns:a16="http://schemas.microsoft.com/office/drawing/2014/main" id="{0610C630-7D71-DC94-B21D-B303AE50153A}"/>
              </a:ext>
            </a:extLst>
          </p:cNvPr>
          <p:cNvSpPr/>
          <p:nvPr/>
        </p:nvSpPr>
        <p:spPr>
          <a:xfrm>
            <a:off x="609905" y="1609344"/>
            <a:ext cx="5333695" cy="4943246"/>
          </a:xfrm>
          <a:prstGeom prst="roundRect">
            <a:avLst>
              <a:gd name="adj" fmla="val 428"/>
            </a:avLst>
          </a:prstGeom>
          <a:solidFill>
            <a:srgbClr val="F9FAFB"/>
          </a:solidFill>
          <a:ln w="12700">
            <a:solidFill>
              <a:srgbClr val="E5E7EB"/>
            </a:solidFill>
            <a:prstDash val="solid"/>
          </a:ln>
        </p:spPr>
        <p:txBody>
          <a:bodyPr/>
          <a:lstStyle/>
          <a:p>
            <a:endParaRPr lang="en-US" dirty="0"/>
          </a:p>
        </p:txBody>
      </p:sp>
      <p:sp>
        <p:nvSpPr>
          <p:cNvPr id="11" name="Shape 9">
            <a:extLst>
              <a:ext uri="{FF2B5EF4-FFF2-40B4-BE49-F238E27FC236}">
                <a16:creationId xmlns:a16="http://schemas.microsoft.com/office/drawing/2014/main" id="{8F25A7C4-CBD3-7941-F8C2-477E9610A23F}"/>
              </a:ext>
            </a:extLst>
          </p:cNvPr>
          <p:cNvSpPr/>
          <p:nvPr/>
        </p:nvSpPr>
        <p:spPr>
          <a:xfrm>
            <a:off x="619049" y="1619402"/>
            <a:ext cx="5315407" cy="38405"/>
          </a:xfrm>
          <a:prstGeom prst="rect">
            <a:avLst/>
          </a:prstGeom>
          <a:solidFill>
            <a:srgbClr val="2D80F9"/>
          </a:solidFill>
          <a:ln/>
        </p:spPr>
        <p:txBody>
          <a:bodyPr/>
          <a:lstStyle/>
          <a:p>
            <a:endParaRPr lang="en-US" dirty="0"/>
          </a:p>
        </p:txBody>
      </p:sp>
      <p:pic>
        <p:nvPicPr>
          <p:cNvPr id="12" name="Image 0" descr="preencoded.png">
            <a:extLst>
              <a:ext uri="{FF2B5EF4-FFF2-40B4-BE49-F238E27FC236}">
                <a16:creationId xmlns:a16="http://schemas.microsoft.com/office/drawing/2014/main" id="{074B2028-AD6B-F862-0F3A-0382909C6F23}"/>
              </a:ext>
            </a:extLst>
          </p:cNvPr>
          <p:cNvPicPr>
            <a:picLocks noChangeAspect="1"/>
          </p:cNvPicPr>
          <p:nvPr/>
        </p:nvPicPr>
        <p:blipFill>
          <a:blip r:embed="rId3"/>
          <a:srcRect l="-1648" r="-1648"/>
          <a:stretch/>
        </p:blipFill>
        <p:spPr>
          <a:xfrm>
            <a:off x="923544" y="1962302"/>
            <a:ext cx="171907" cy="190195"/>
          </a:xfrm>
          <a:prstGeom prst="rect">
            <a:avLst/>
          </a:prstGeom>
        </p:spPr>
      </p:pic>
      <p:sp>
        <p:nvSpPr>
          <p:cNvPr id="13" name="Text 10">
            <a:extLst>
              <a:ext uri="{FF2B5EF4-FFF2-40B4-BE49-F238E27FC236}">
                <a16:creationId xmlns:a16="http://schemas.microsoft.com/office/drawing/2014/main" id="{C60118CC-8CFD-AFD4-B26C-C839B2523431}"/>
              </a:ext>
            </a:extLst>
          </p:cNvPr>
          <p:cNvSpPr txBox="1"/>
          <p:nvPr/>
        </p:nvSpPr>
        <p:spPr>
          <a:xfrm>
            <a:off x="1209751" y="1923898"/>
            <a:ext cx="2134210"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Layout &amp; Navigation</a:t>
            </a:r>
            <a:endParaRPr lang="en-US" sz="1500" dirty="0"/>
          </a:p>
        </p:txBody>
      </p:sp>
      <p:sp>
        <p:nvSpPr>
          <p:cNvPr id="14" name="Text 11">
            <a:extLst>
              <a:ext uri="{FF2B5EF4-FFF2-40B4-BE49-F238E27FC236}">
                <a16:creationId xmlns:a16="http://schemas.microsoft.com/office/drawing/2014/main" id="{5B9D5B30-EEF3-E2BA-4032-030110C4B088}"/>
              </a:ext>
            </a:extLst>
          </p:cNvPr>
          <p:cNvSpPr txBox="1"/>
          <p:nvPr/>
        </p:nvSpPr>
        <p:spPr>
          <a:xfrm>
            <a:off x="5145328" y="1990649"/>
            <a:ext cx="474574" cy="126187"/>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Structure</a:t>
            </a:r>
            <a:endParaRPr lang="en-US" sz="900" dirty="0"/>
          </a:p>
        </p:txBody>
      </p:sp>
      <p:sp>
        <p:nvSpPr>
          <p:cNvPr id="15" name="Text 12">
            <a:extLst>
              <a:ext uri="{FF2B5EF4-FFF2-40B4-BE49-F238E27FC236}">
                <a16:creationId xmlns:a16="http://schemas.microsoft.com/office/drawing/2014/main" id="{A0562992-836D-690E-C209-AD48800B4812}"/>
              </a:ext>
            </a:extLst>
          </p:cNvPr>
          <p:cNvSpPr txBox="1"/>
          <p:nvPr/>
        </p:nvSpPr>
        <p:spPr>
          <a:xfrm>
            <a:off x="923544" y="2419502"/>
            <a:ext cx="1176833"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12-Column Grid</a:t>
            </a:r>
            <a:endParaRPr lang="en-US" sz="1000" dirty="0"/>
          </a:p>
        </p:txBody>
      </p:sp>
      <p:sp>
        <p:nvSpPr>
          <p:cNvPr id="16" name="Shape 13">
            <a:extLst>
              <a:ext uri="{FF2B5EF4-FFF2-40B4-BE49-F238E27FC236}">
                <a16:creationId xmlns:a16="http://schemas.microsoft.com/office/drawing/2014/main" id="{A60064F3-3CA8-53F6-801A-8250344E6C30}"/>
              </a:ext>
            </a:extLst>
          </p:cNvPr>
          <p:cNvSpPr/>
          <p:nvPr/>
        </p:nvSpPr>
        <p:spPr>
          <a:xfrm>
            <a:off x="3895802" y="2402130"/>
            <a:ext cx="714146" cy="190195"/>
          </a:xfrm>
          <a:prstGeom prst="roundRect">
            <a:avLst>
              <a:gd name="adj" fmla="val 96154"/>
            </a:avLst>
          </a:prstGeom>
          <a:solidFill>
            <a:srgbClr val="E5E7EB"/>
          </a:solidFill>
          <a:ln/>
        </p:spPr>
        <p:txBody>
          <a:bodyPr/>
          <a:lstStyle/>
          <a:p>
            <a:endParaRPr lang="en-US" dirty="0"/>
          </a:p>
        </p:txBody>
      </p:sp>
      <p:sp>
        <p:nvSpPr>
          <p:cNvPr id="17" name="Text 14">
            <a:extLst>
              <a:ext uri="{FF2B5EF4-FFF2-40B4-BE49-F238E27FC236}">
                <a16:creationId xmlns:a16="http://schemas.microsoft.com/office/drawing/2014/main" id="{D9BC1FBC-28CA-4AD4-0D67-8AEC35AF8644}"/>
              </a:ext>
            </a:extLst>
          </p:cNvPr>
          <p:cNvSpPr txBox="1"/>
          <p:nvPr/>
        </p:nvSpPr>
        <p:spPr>
          <a:xfrm>
            <a:off x="3914547" y="2430476"/>
            <a:ext cx="676656"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Max 1200px</a:t>
            </a:r>
            <a:endParaRPr lang="en-US" sz="800" dirty="0">
              <a:latin typeface="Poppins" panose="00000500000000000000" pitchFamily="2" charset="0"/>
              <a:cs typeface="Poppins" panose="00000500000000000000" pitchFamily="2" charset="0"/>
            </a:endParaRPr>
          </a:p>
        </p:txBody>
      </p:sp>
      <p:sp>
        <p:nvSpPr>
          <p:cNvPr id="18" name="Shape 15">
            <a:extLst>
              <a:ext uri="{FF2B5EF4-FFF2-40B4-BE49-F238E27FC236}">
                <a16:creationId xmlns:a16="http://schemas.microsoft.com/office/drawing/2014/main" id="{BB168F23-8C4F-AF66-437D-42C8343CA666}"/>
              </a:ext>
            </a:extLst>
          </p:cNvPr>
          <p:cNvSpPr/>
          <p:nvPr/>
        </p:nvSpPr>
        <p:spPr>
          <a:xfrm>
            <a:off x="4714646" y="2402130"/>
            <a:ext cx="895198" cy="190195"/>
          </a:xfrm>
          <a:prstGeom prst="roundRect">
            <a:avLst>
              <a:gd name="adj" fmla="val 96154"/>
            </a:avLst>
          </a:prstGeom>
          <a:solidFill>
            <a:srgbClr val="E5E7EB"/>
          </a:solidFill>
          <a:ln/>
        </p:spPr>
        <p:txBody>
          <a:bodyPr/>
          <a:lstStyle/>
          <a:p>
            <a:endParaRPr lang="en-US" dirty="0"/>
          </a:p>
        </p:txBody>
      </p:sp>
      <p:sp>
        <p:nvSpPr>
          <p:cNvPr id="19" name="Text 16">
            <a:extLst>
              <a:ext uri="{FF2B5EF4-FFF2-40B4-BE49-F238E27FC236}">
                <a16:creationId xmlns:a16="http://schemas.microsoft.com/office/drawing/2014/main" id="{BC6626AA-C02A-F28A-461D-A3252EFB1703}"/>
              </a:ext>
            </a:extLst>
          </p:cNvPr>
          <p:cNvSpPr txBox="1"/>
          <p:nvPr/>
        </p:nvSpPr>
        <p:spPr>
          <a:xfrm>
            <a:off x="4733392" y="2430476"/>
            <a:ext cx="857707"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8px Base Unit</a:t>
            </a:r>
            <a:endParaRPr lang="en-US" sz="800" dirty="0">
              <a:latin typeface="Poppins" panose="00000500000000000000" pitchFamily="2" charset="0"/>
              <a:cs typeface="Poppins" panose="00000500000000000000" pitchFamily="2" charset="0"/>
            </a:endParaRPr>
          </a:p>
        </p:txBody>
      </p:sp>
      <p:sp>
        <p:nvSpPr>
          <p:cNvPr id="20" name="Shape 17">
            <a:extLst>
              <a:ext uri="{FF2B5EF4-FFF2-40B4-BE49-F238E27FC236}">
                <a16:creationId xmlns:a16="http://schemas.microsoft.com/office/drawing/2014/main" id="{9E80CECD-8929-AE69-622E-EC4A4C0EAC04}"/>
              </a:ext>
            </a:extLst>
          </p:cNvPr>
          <p:cNvSpPr/>
          <p:nvPr/>
        </p:nvSpPr>
        <p:spPr>
          <a:xfrm>
            <a:off x="923544" y="2701138"/>
            <a:ext cx="323698" cy="571500"/>
          </a:xfrm>
          <a:prstGeom prst="roundRect">
            <a:avLst>
              <a:gd name="adj" fmla="val 33234"/>
            </a:avLst>
          </a:prstGeom>
          <a:solidFill>
            <a:srgbClr val="2D80F9">
              <a:alpha val="10000"/>
            </a:srgbClr>
          </a:solidFill>
          <a:ln w="12700">
            <a:solidFill>
              <a:srgbClr val="2D80F9">
                <a:alpha val="30000"/>
              </a:srgbClr>
            </a:solidFill>
            <a:prstDash val="solid"/>
          </a:ln>
        </p:spPr>
        <p:txBody>
          <a:bodyPr/>
          <a:lstStyle/>
          <a:p>
            <a:endParaRPr lang="en-US" dirty="0"/>
          </a:p>
        </p:txBody>
      </p:sp>
      <p:sp>
        <p:nvSpPr>
          <p:cNvPr id="21" name="Text 18">
            <a:extLst>
              <a:ext uri="{FF2B5EF4-FFF2-40B4-BE49-F238E27FC236}">
                <a16:creationId xmlns:a16="http://schemas.microsoft.com/office/drawing/2014/main" id="{95D17C20-5FE2-642D-9994-756DA63E6288}"/>
              </a:ext>
            </a:extLst>
          </p:cNvPr>
          <p:cNvSpPr txBox="1"/>
          <p:nvPr/>
        </p:nvSpPr>
        <p:spPr>
          <a:xfrm>
            <a:off x="1069848" y="2916022"/>
            <a:ext cx="114300" cy="143561"/>
          </a:xfrm>
          <a:prstGeom prst="rect">
            <a:avLst/>
          </a:prstGeom>
          <a:noFill/>
          <a:ln/>
        </p:spPr>
        <p:txBody>
          <a:bodyPr wrap="square" lIns="0" tIns="0" rIns="0" bIns="0" rtlCol="0" anchor="ctr"/>
          <a:lstStyle/>
          <a:p>
            <a:pPr marL="0" indent="0" algn="l">
              <a:buNone/>
            </a:pPr>
            <a:r>
              <a:rPr lang="en-US" sz="800" dirty="0">
                <a:solidFill>
                  <a:srgbClr val="2D80F9"/>
                </a:solidFill>
                <a:latin typeface="Poppins" pitchFamily="34" charset="0"/>
                <a:ea typeface="Poppins" pitchFamily="34" charset="-122"/>
                <a:cs typeface="Poppins" pitchFamily="34" charset="-120"/>
              </a:rPr>
              <a:t>1</a:t>
            </a:r>
            <a:endParaRPr lang="en-US" sz="800" dirty="0"/>
          </a:p>
        </p:txBody>
      </p:sp>
      <p:sp>
        <p:nvSpPr>
          <p:cNvPr id="22" name="Shape 19">
            <a:extLst>
              <a:ext uri="{FF2B5EF4-FFF2-40B4-BE49-F238E27FC236}">
                <a16:creationId xmlns:a16="http://schemas.microsoft.com/office/drawing/2014/main" id="{7E11C005-379A-6D8B-F2FF-462DA2C5EE7C}"/>
              </a:ext>
            </a:extLst>
          </p:cNvPr>
          <p:cNvSpPr/>
          <p:nvPr/>
        </p:nvSpPr>
        <p:spPr>
          <a:xfrm>
            <a:off x="1322222" y="2701138"/>
            <a:ext cx="323698" cy="571500"/>
          </a:xfrm>
          <a:prstGeom prst="roundRect">
            <a:avLst>
              <a:gd name="adj" fmla="val 33234"/>
            </a:avLst>
          </a:prstGeom>
          <a:solidFill>
            <a:srgbClr val="2D80F9">
              <a:alpha val="10000"/>
            </a:srgbClr>
          </a:solidFill>
          <a:ln w="12700">
            <a:solidFill>
              <a:srgbClr val="2D80F9">
                <a:alpha val="30000"/>
              </a:srgbClr>
            </a:solidFill>
            <a:prstDash val="solid"/>
          </a:ln>
        </p:spPr>
        <p:txBody>
          <a:bodyPr/>
          <a:lstStyle/>
          <a:p>
            <a:endParaRPr lang="en-US" dirty="0"/>
          </a:p>
        </p:txBody>
      </p:sp>
      <p:sp>
        <p:nvSpPr>
          <p:cNvPr id="23" name="Text 20">
            <a:extLst>
              <a:ext uri="{FF2B5EF4-FFF2-40B4-BE49-F238E27FC236}">
                <a16:creationId xmlns:a16="http://schemas.microsoft.com/office/drawing/2014/main" id="{587F5E37-318A-8021-B616-DC994521A08C}"/>
              </a:ext>
            </a:extLst>
          </p:cNvPr>
          <p:cNvSpPr txBox="1"/>
          <p:nvPr/>
        </p:nvSpPr>
        <p:spPr>
          <a:xfrm>
            <a:off x="1455725" y="2916022"/>
            <a:ext cx="133502" cy="143561"/>
          </a:xfrm>
          <a:prstGeom prst="rect">
            <a:avLst/>
          </a:prstGeom>
          <a:noFill/>
          <a:ln/>
        </p:spPr>
        <p:txBody>
          <a:bodyPr wrap="square" lIns="0" tIns="0" rIns="0" bIns="0" rtlCol="0" anchor="ctr"/>
          <a:lstStyle/>
          <a:p>
            <a:pPr marL="0" indent="0" algn="l">
              <a:buNone/>
            </a:pPr>
            <a:r>
              <a:rPr lang="en-US" sz="800" dirty="0">
                <a:solidFill>
                  <a:srgbClr val="2D80F9"/>
                </a:solidFill>
                <a:latin typeface="Poppins" pitchFamily="34" charset="0"/>
                <a:ea typeface="Poppins" pitchFamily="34" charset="-122"/>
                <a:cs typeface="Poppins" pitchFamily="34" charset="-120"/>
              </a:rPr>
              <a:t>2</a:t>
            </a:r>
            <a:endParaRPr lang="en-US" sz="800" dirty="0"/>
          </a:p>
        </p:txBody>
      </p:sp>
      <p:sp>
        <p:nvSpPr>
          <p:cNvPr id="24" name="Shape 21">
            <a:extLst>
              <a:ext uri="{FF2B5EF4-FFF2-40B4-BE49-F238E27FC236}">
                <a16:creationId xmlns:a16="http://schemas.microsoft.com/office/drawing/2014/main" id="{62851B9F-02F1-CE93-F0F4-289A2CAE0173}"/>
              </a:ext>
            </a:extLst>
          </p:cNvPr>
          <p:cNvSpPr/>
          <p:nvPr/>
        </p:nvSpPr>
        <p:spPr>
          <a:xfrm>
            <a:off x="1720901" y="2701138"/>
            <a:ext cx="323698" cy="571500"/>
          </a:xfrm>
          <a:prstGeom prst="roundRect">
            <a:avLst>
              <a:gd name="adj" fmla="val 33234"/>
            </a:avLst>
          </a:prstGeom>
          <a:solidFill>
            <a:srgbClr val="2D80F9">
              <a:alpha val="10000"/>
            </a:srgbClr>
          </a:solidFill>
          <a:ln w="12700">
            <a:solidFill>
              <a:srgbClr val="2D80F9">
                <a:alpha val="30000"/>
              </a:srgbClr>
            </a:solidFill>
            <a:prstDash val="solid"/>
          </a:ln>
        </p:spPr>
        <p:txBody>
          <a:bodyPr/>
          <a:lstStyle/>
          <a:p>
            <a:endParaRPr lang="en-US" dirty="0"/>
          </a:p>
        </p:txBody>
      </p:sp>
      <p:sp>
        <p:nvSpPr>
          <p:cNvPr id="25" name="Text 22">
            <a:extLst>
              <a:ext uri="{FF2B5EF4-FFF2-40B4-BE49-F238E27FC236}">
                <a16:creationId xmlns:a16="http://schemas.microsoft.com/office/drawing/2014/main" id="{E7501611-1085-875D-B399-79ABFFAB887D}"/>
              </a:ext>
            </a:extLst>
          </p:cNvPr>
          <p:cNvSpPr txBox="1"/>
          <p:nvPr/>
        </p:nvSpPr>
        <p:spPr>
          <a:xfrm>
            <a:off x="1853489" y="2916022"/>
            <a:ext cx="133502" cy="143561"/>
          </a:xfrm>
          <a:prstGeom prst="rect">
            <a:avLst/>
          </a:prstGeom>
          <a:noFill/>
          <a:ln/>
        </p:spPr>
        <p:txBody>
          <a:bodyPr wrap="square" lIns="0" tIns="0" rIns="0" bIns="0" rtlCol="0" anchor="ctr"/>
          <a:lstStyle/>
          <a:p>
            <a:pPr marL="0" indent="0" algn="l">
              <a:buNone/>
            </a:pPr>
            <a:r>
              <a:rPr lang="en-US" sz="800" dirty="0">
                <a:solidFill>
                  <a:srgbClr val="2D80F9"/>
                </a:solidFill>
                <a:latin typeface="Poppins" pitchFamily="34" charset="0"/>
                <a:ea typeface="Poppins" pitchFamily="34" charset="-122"/>
                <a:cs typeface="Poppins" pitchFamily="34" charset="-120"/>
              </a:rPr>
              <a:t>3</a:t>
            </a:r>
            <a:endParaRPr lang="en-US" sz="800" dirty="0"/>
          </a:p>
        </p:txBody>
      </p:sp>
      <p:sp>
        <p:nvSpPr>
          <p:cNvPr id="26" name="Shape 23">
            <a:extLst>
              <a:ext uri="{FF2B5EF4-FFF2-40B4-BE49-F238E27FC236}">
                <a16:creationId xmlns:a16="http://schemas.microsoft.com/office/drawing/2014/main" id="{5EF6437A-319F-E67B-3760-264D5E39FB30}"/>
              </a:ext>
            </a:extLst>
          </p:cNvPr>
          <p:cNvSpPr/>
          <p:nvPr/>
        </p:nvSpPr>
        <p:spPr>
          <a:xfrm>
            <a:off x="2119579" y="2701138"/>
            <a:ext cx="323698" cy="571500"/>
          </a:xfrm>
          <a:prstGeom prst="roundRect">
            <a:avLst>
              <a:gd name="adj" fmla="val 33234"/>
            </a:avLst>
          </a:prstGeom>
          <a:solidFill>
            <a:srgbClr val="2D80F9">
              <a:alpha val="10000"/>
            </a:srgbClr>
          </a:solidFill>
          <a:ln w="12700">
            <a:solidFill>
              <a:srgbClr val="2D80F9">
                <a:alpha val="30000"/>
              </a:srgbClr>
            </a:solidFill>
            <a:prstDash val="solid"/>
          </a:ln>
        </p:spPr>
        <p:txBody>
          <a:bodyPr/>
          <a:lstStyle/>
          <a:p>
            <a:endParaRPr lang="en-US" dirty="0"/>
          </a:p>
        </p:txBody>
      </p:sp>
      <p:sp>
        <p:nvSpPr>
          <p:cNvPr id="27" name="Text 24">
            <a:extLst>
              <a:ext uri="{FF2B5EF4-FFF2-40B4-BE49-F238E27FC236}">
                <a16:creationId xmlns:a16="http://schemas.microsoft.com/office/drawing/2014/main" id="{C201E110-702C-9A04-36B1-D01AE53ADB38}"/>
              </a:ext>
            </a:extLst>
          </p:cNvPr>
          <p:cNvSpPr txBox="1"/>
          <p:nvPr/>
        </p:nvSpPr>
        <p:spPr>
          <a:xfrm>
            <a:off x="2250338" y="2916022"/>
            <a:ext cx="143561" cy="143561"/>
          </a:xfrm>
          <a:prstGeom prst="rect">
            <a:avLst/>
          </a:prstGeom>
          <a:noFill/>
          <a:ln/>
        </p:spPr>
        <p:txBody>
          <a:bodyPr wrap="square" lIns="0" tIns="0" rIns="0" bIns="0" rtlCol="0" anchor="ctr"/>
          <a:lstStyle/>
          <a:p>
            <a:pPr marL="0" indent="0" algn="l">
              <a:buNone/>
            </a:pPr>
            <a:r>
              <a:rPr lang="en-US" sz="800" dirty="0">
                <a:solidFill>
                  <a:srgbClr val="2D80F9"/>
                </a:solidFill>
                <a:latin typeface="Poppins" pitchFamily="34" charset="0"/>
                <a:ea typeface="Poppins" pitchFamily="34" charset="-122"/>
                <a:cs typeface="Poppins" pitchFamily="34" charset="-120"/>
              </a:rPr>
              <a:t>4</a:t>
            </a:r>
            <a:endParaRPr lang="en-US" sz="800" dirty="0"/>
          </a:p>
        </p:txBody>
      </p:sp>
      <p:sp>
        <p:nvSpPr>
          <p:cNvPr id="28" name="Shape 25">
            <a:extLst>
              <a:ext uri="{FF2B5EF4-FFF2-40B4-BE49-F238E27FC236}">
                <a16:creationId xmlns:a16="http://schemas.microsoft.com/office/drawing/2014/main" id="{B4A7FF92-B546-3673-89BB-A916C66BD4DF}"/>
              </a:ext>
            </a:extLst>
          </p:cNvPr>
          <p:cNvSpPr/>
          <p:nvPr/>
        </p:nvSpPr>
        <p:spPr>
          <a:xfrm>
            <a:off x="2517343" y="2701138"/>
            <a:ext cx="323698" cy="571500"/>
          </a:xfrm>
          <a:prstGeom prst="roundRect">
            <a:avLst>
              <a:gd name="adj" fmla="val 33234"/>
            </a:avLst>
          </a:prstGeom>
          <a:solidFill>
            <a:srgbClr val="2D80F9">
              <a:alpha val="10000"/>
            </a:srgbClr>
          </a:solidFill>
          <a:ln w="12700">
            <a:solidFill>
              <a:srgbClr val="2D80F9">
                <a:alpha val="30000"/>
              </a:srgbClr>
            </a:solidFill>
            <a:prstDash val="solid"/>
          </a:ln>
        </p:spPr>
        <p:txBody>
          <a:bodyPr/>
          <a:lstStyle/>
          <a:p>
            <a:endParaRPr lang="en-US" dirty="0"/>
          </a:p>
        </p:txBody>
      </p:sp>
      <p:sp>
        <p:nvSpPr>
          <p:cNvPr id="29" name="Text 26">
            <a:extLst>
              <a:ext uri="{FF2B5EF4-FFF2-40B4-BE49-F238E27FC236}">
                <a16:creationId xmlns:a16="http://schemas.microsoft.com/office/drawing/2014/main" id="{5638EDCF-E16C-4EC3-DA15-47BD917FE11B}"/>
              </a:ext>
            </a:extLst>
          </p:cNvPr>
          <p:cNvSpPr txBox="1"/>
          <p:nvPr/>
        </p:nvSpPr>
        <p:spPr>
          <a:xfrm>
            <a:off x="2649017" y="2916022"/>
            <a:ext cx="143561" cy="143561"/>
          </a:xfrm>
          <a:prstGeom prst="rect">
            <a:avLst/>
          </a:prstGeom>
          <a:noFill/>
          <a:ln/>
        </p:spPr>
        <p:txBody>
          <a:bodyPr wrap="square" lIns="0" tIns="0" rIns="0" bIns="0" rtlCol="0" anchor="ctr"/>
          <a:lstStyle/>
          <a:p>
            <a:pPr marL="0" indent="0" algn="l">
              <a:buNone/>
            </a:pPr>
            <a:r>
              <a:rPr lang="en-US" sz="800" dirty="0">
                <a:solidFill>
                  <a:srgbClr val="2D80F9"/>
                </a:solidFill>
                <a:latin typeface="Poppins" pitchFamily="34" charset="0"/>
                <a:ea typeface="Poppins" pitchFamily="34" charset="-122"/>
                <a:cs typeface="Poppins" pitchFamily="34" charset="-120"/>
              </a:rPr>
              <a:t>5</a:t>
            </a:r>
            <a:endParaRPr lang="en-US" sz="800" dirty="0"/>
          </a:p>
        </p:txBody>
      </p:sp>
      <p:sp>
        <p:nvSpPr>
          <p:cNvPr id="30" name="Shape 27">
            <a:extLst>
              <a:ext uri="{FF2B5EF4-FFF2-40B4-BE49-F238E27FC236}">
                <a16:creationId xmlns:a16="http://schemas.microsoft.com/office/drawing/2014/main" id="{EFEDA5CA-B8E3-034F-5DEA-F7B1F0B59A73}"/>
              </a:ext>
            </a:extLst>
          </p:cNvPr>
          <p:cNvSpPr/>
          <p:nvPr/>
        </p:nvSpPr>
        <p:spPr>
          <a:xfrm>
            <a:off x="2916022" y="2701138"/>
            <a:ext cx="323698" cy="571500"/>
          </a:xfrm>
          <a:prstGeom prst="roundRect">
            <a:avLst>
              <a:gd name="adj" fmla="val 33234"/>
            </a:avLst>
          </a:prstGeom>
          <a:solidFill>
            <a:srgbClr val="2D80F9">
              <a:alpha val="10000"/>
            </a:srgbClr>
          </a:solidFill>
          <a:ln w="12700">
            <a:solidFill>
              <a:srgbClr val="2D80F9">
                <a:alpha val="30000"/>
              </a:srgbClr>
            </a:solidFill>
            <a:prstDash val="solid"/>
          </a:ln>
        </p:spPr>
        <p:txBody>
          <a:bodyPr/>
          <a:lstStyle/>
          <a:p>
            <a:endParaRPr lang="en-US" dirty="0"/>
          </a:p>
        </p:txBody>
      </p:sp>
      <p:sp>
        <p:nvSpPr>
          <p:cNvPr id="31" name="Text 28">
            <a:extLst>
              <a:ext uri="{FF2B5EF4-FFF2-40B4-BE49-F238E27FC236}">
                <a16:creationId xmlns:a16="http://schemas.microsoft.com/office/drawing/2014/main" id="{D467436C-E8D2-DDA2-EA68-44EBDCAF59D2}"/>
              </a:ext>
            </a:extLst>
          </p:cNvPr>
          <p:cNvSpPr txBox="1"/>
          <p:nvPr/>
        </p:nvSpPr>
        <p:spPr>
          <a:xfrm>
            <a:off x="3046781" y="2916022"/>
            <a:ext cx="143561" cy="143561"/>
          </a:xfrm>
          <a:prstGeom prst="rect">
            <a:avLst/>
          </a:prstGeom>
          <a:noFill/>
          <a:ln/>
        </p:spPr>
        <p:txBody>
          <a:bodyPr wrap="square" lIns="0" tIns="0" rIns="0" bIns="0" rtlCol="0" anchor="ctr"/>
          <a:lstStyle/>
          <a:p>
            <a:pPr marL="0" indent="0" algn="l">
              <a:buNone/>
            </a:pPr>
            <a:r>
              <a:rPr lang="en-US" sz="800" dirty="0">
                <a:solidFill>
                  <a:srgbClr val="2D80F9"/>
                </a:solidFill>
                <a:latin typeface="Poppins" pitchFamily="34" charset="0"/>
                <a:ea typeface="Poppins" pitchFamily="34" charset="-122"/>
                <a:cs typeface="Poppins" pitchFamily="34" charset="-120"/>
              </a:rPr>
              <a:t>6</a:t>
            </a:r>
            <a:endParaRPr lang="en-US" sz="800" dirty="0"/>
          </a:p>
        </p:txBody>
      </p:sp>
      <p:sp>
        <p:nvSpPr>
          <p:cNvPr id="32" name="Shape 29">
            <a:extLst>
              <a:ext uri="{FF2B5EF4-FFF2-40B4-BE49-F238E27FC236}">
                <a16:creationId xmlns:a16="http://schemas.microsoft.com/office/drawing/2014/main" id="{A9FD08C1-6BA7-D91C-8240-C8388BC282BC}"/>
              </a:ext>
            </a:extLst>
          </p:cNvPr>
          <p:cNvSpPr/>
          <p:nvPr/>
        </p:nvSpPr>
        <p:spPr>
          <a:xfrm>
            <a:off x="3314700" y="2701138"/>
            <a:ext cx="323698" cy="571500"/>
          </a:xfrm>
          <a:prstGeom prst="roundRect">
            <a:avLst>
              <a:gd name="adj" fmla="val 33234"/>
            </a:avLst>
          </a:prstGeom>
          <a:solidFill>
            <a:srgbClr val="2D80F9">
              <a:alpha val="10000"/>
            </a:srgbClr>
          </a:solidFill>
          <a:ln w="12700">
            <a:solidFill>
              <a:srgbClr val="2D80F9">
                <a:alpha val="30000"/>
              </a:srgbClr>
            </a:solidFill>
            <a:prstDash val="solid"/>
          </a:ln>
        </p:spPr>
        <p:txBody>
          <a:bodyPr/>
          <a:lstStyle/>
          <a:p>
            <a:endParaRPr lang="en-US" dirty="0"/>
          </a:p>
        </p:txBody>
      </p:sp>
      <p:sp>
        <p:nvSpPr>
          <p:cNvPr id="33" name="Text 30">
            <a:extLst>
              <a:ext uri="{FF2B5EF4-FFF2-40B4-BE49-F238E27FC236}">
                <a16:creationId xmlns:a16="http://schemas.microsoft.com/office/drawing/2014/main" id="{002C10FD-C973-B51A-F4C4-3955C7E185B3}"/>
              </a:ext>
            </a:extLst>
          </p:cNvPr>
          <p:cNvSpPr txBox="1"/>
          <p:nvPr/>
        </p:nvSpPr>
        <p:spPr>
          <a:xfrm>
            <a:off x="3450031" y="2916022"/>
            <a:ext cx="133502" cy="143561"/>
          </a:xfrm>
          <a:prstGeom prst="rect">
            <a:avLst/>
          </a:prstGeom>
          <a:noFill/>
          <a:ln/>
        </p:spPr>
        <p:txBody>
          <a:bodyPr wrap="square" lIns="0" tIns="0" rIns="0" bIns="0" rtlCol="0" anchor="ctr"/>
          <a:lstStyle/>
          <a:p>
            <a:pPr marL="0" indent="0" algn="l">
              <a:buNone/>
            </a:pPr>
            <a:r>
              <a:rPr lang="en-US" sz="800" dirty="0">
                <a:solidFill>
                  <a:srgbClr val="2D80F9"/>
                </a:solidFill>
                <a:latin typeface="Poppins" pitchFamily="34" charset="0"/>
                <a:ea typeface="Poppins" pitchFamily="34" charset="-122"/>
                <a:cs typeface="Poppins" pitchFamily="34" charset="-120"/>
              </a:rPr>
              <a:t>7</a:t>
            </a:r>
            <a:endParaRPr lang="en-US" sz="800" dirty="0"/>
          </a:p>
        </p:txBody>
      </p:sp>
      <p:sp>
        <p:nvSpPr>
          <p:cNvPr id="34" name="Shape 31">
            <a:extLst>
              <a:ext uri="{FF2B5EF4-FFF2-40B4-BE49-F238E27FC236}">
                <a16:creationId xmlns:a16="http://schemas.microsoft.com/office/drawing/2014/main" id="{5269DDD8-9F12-6ADF-B84A-0AFD23EBC57C}"/>
              </a:ext>
            </a:extLst>
          </p:cNvPr>
          <p:cNvSpPr/>
          <p:nvPr/>
        </p:nvSpPr>
        <p:spPr>
          <a:xfrm>
            <a:off x="3713378" y="2701138"/>
            <a:ext cx="323698" cy="571500"/>
          </a:xfrm>
          <a:prstGeom prst="roundRect">
            <a:avLst>
              <a:gd name="adj" fmla="val 33234"/>
            </a:avLst>
          </a:prstGeom>
          <a:solidFill>
            <a:srgbClr val="2D80F9">
              <a:alpha val="10000"/>
            </a:srgbClr>
          </a:solidFill>
          <a:ln w="12700">
            <a:solidFill>
              <a:srgbClr val="2D80F9">
                <a:alpha val="30000"/>
              </a:srgbClr>
            </a:solidFill>
            <a:prstDash val="solid"/>
          </a:ln>
        </p:spPr>
        <p:txBody>
          <a:bodyPr/>
          <a:lstStyle/>
          <a:p>
            <a:endParaRPr lang="en-US" dirty="0"/>
          </a:p>
        </p:txBody>
      </p:sp>
      <p:sp>
        <p:nvSpPr>
          <p:cNvPr id="35" name="Text 32">
            <a:extLst>
              <a:ext uri="{FF2B5EF4-FFF2-40B4-BE49-F238E27FC236}">
                <a16:creationId xmlns:a16="http://schemas.microsoft.com/office/drawing/2014/main" id="{C99F6BFE-2029-7EAC-9249-20D25FDBF94D}"/>
              </a:ext>
            </a:extLst>
          </p:cNvPr>
          <p:cNvSpPr txBox="1"/>
          <p:nvPr/>
        </p:nvSpPr>
        <p:spPr>
          <a:xfrm>
            <a:off x="3844138" y="2916022"/>
            <a:ext cx="143561" cy="143561"/>
          </a:xfrm>
          <a:prstGeom prst="rect">
            <a:avLst/>
          </a:prstGeom>
          <a:noFill/>
          <a:ln/>
        </p:spPr>
        <p:txBody>
          <a:bodyPr wrap="square" lIns="0" tIns="0" rIns="0" bIns="0" rtlCol="0" anchor="ctr"/>
          <a:lstStyle/>
          <a:p>
            <a:pPr marL="0" indent="0" algn="l">
              <a:buNone/>
            </a:pPr>
            <a:r>
              <a:rPr lang="en-US" sz="800" dirty="0">
                <a:solidFill>
                  <a:srgbClr val="2D80F9"/>
                </a:solidFill>
                <a:latin typeface="Poppins" pitchFamily="34" charset="0"/>
                <a:ea typeface="Poppins" pitchFamily="34" charset="-122"/>
                <a:cs typeface="Poppins" pitchFamily="34" charset="-120"/>
              </a:rPr>
              <a:t>8</a:t>
            </a:r>
            <a:endParaRPr lang="en-US" sz="800" dirty="0"/>
          </a:p>
        </p:txBody>
      </p:sp>
      <p:sp>
        <p:nvSpPr>
          <p:cNvPr id="36" name="Shape 33">
            <a:extLst>
              <a:ext uri="{FF2B5EF4-FFF2-40B4-BE49-F238E27FC236}">
                <a16:creationId xmlns:a16="http://schemas.microsoft.com/office/drawing/2014/main" id="{524241E8-0BD6-D1F5-C355-89BAC67C2749}"/>
              </a:ext>
            </a:extLst>
          </p:cNvPr>
          <p:cNvSpPr/>
          <p:nvPr/>
        </p:nvSpPr>
        <p:spPr>
          <a:xfrm>
            <a:off x="4111142" y="2701138"/>
            <a:ext cx="323698" cy="571500"/>
          </a:xfrm>
          <a:prstGeom prst="roundRect">
            <a:avLst>
              <a:gd name="adj" fmla="val 33234"/>
            </a:avLst>
          </a:prstGeom>
          <a:solidFill>
            <a:srgbClr val="2D80F9">
              <a:alpha val="10000"/>
            </a:srgbClr>
          </a:solidFill>
          <a:ln w="12700">
            <a:solidFill>
              <a:srgbClr val="2D80F9">
                <a:alpha val="30000"/>
              </a:srgbClr>
            </a:solidFill>
            <a:prstDash val="solid"/>
          </a:ln>
        </p:spPr>
        <p:txBody>
          <a:bodyPr/>
          <a:lstStyle/>
          <a:p>
            <a:endParaRPr lang="en-US" dirty="0"/>
          </a:p>
        </p:txBody>
      </p:sp>
      <p:sp>
        <p:nvSpPr>
          <p:cNvPr id="37" name="Text 34">
            <a:extLst>
              <a:ext uri="{FF2B5EF4-FFF2-40B4-BE49-F238E27FC236}">
                <a16:creationId xmlns:a16="http://schemas.microsoft.com/office/drawing/2014/main" id="{E705F595-1FC9-3D0E-0048-5AD188962670}"/>
              </a:ext>
            </a:extLst>
          </p:cNvPr>
          <p:cNvSpPr txBox="1"/>
          <p:nvPr/>
        </p:nvSpPr>
        <p:spPr>
          <a:xfrm>
            <a:off x="4242816" y="2916022"/>
            <a:ext cx="143561" cy="143561"/>
          </a:xfrm>
          <a:prstGeom prst="rect">
            <a:avLst/>
          </a:prstGeom>
          <a:noFill/>
          <a:ln/>
        </p:spPr>
        <p:txBody>
          <a:bodyPr wrap="square" lIns="0" tIns="0" rIns="0" bIns="0" rtlCol="0" anchor="ctr"/>
          <a:lstStyle/>
          <a:p>
            <a:pPr marL="0" indent="0" algn="l">
              <a:buNone/>
            </a:pPr>
            <a:r>
              <a:rPr lang="en-US" sz="800" dirty="0">
                <a:solidFill>
                  <a:srgbClr val="2D80F9"/>
                </a:solidFill>
                <a:latin typeface="Poppins" pitchFamily="34" charset="0"/>
                <a:ea typeface="Poppins" pitchFamily="34" charset="-122"/>
                <a:cs typeface="Poppins" pitchFamily="34" charset="-120"/>
              </a:rPr>
              <a:t>9</a:t>
            </a:r>
            <a:endParaRPr lang="en-US" sz="800" dirty="0"/>
          </a:p>
        </p:txBody>
      </p:sp>
      <p:sp>
        <p:nvSpPr>
          <p:cNvPr id="38" name="Shape 35">
            <a:extLst>
              <a:ext uri="{FF2B5EF4-FFF2-40B4-BE49-F238E27FC236}">
                <a16:creationId xmlns:a16="http://schemas.microsoft.com/office/drawing/2014/main" id="{4E6FDA2A-5871-5134-0A61-ED7D533D8572}"/>
              </a:ext>
            </a:extLst>
          </p:cNvPr>
          <p:cNvSpPr/>
          <p:nvPr/>
        </p:nvSpPr>
        <p:spPr>
          <a:xfrm>
            <a:off x="4509821" y="2701138"/>
            <a:ext cx="323698" cy="571500"/>
          </a:xfrm>
          <a:prstGeom prst="roundRect">
            <a:avLst>
              <a:gd name="adj" fmla="val 33234"/>
            </a:avLst>
          </a:prstGeom>
          <a:solidFill>
            <a:srgbClr val="2D80F9">
              <a:alpha val="10000"/>
            </a:srgbClr>
          </a:solidFill>
          <a:ln w="12700">
            <a:solidFill>
              <a:srgbClr val="2D80F9">
                <a:alpha val="30000"/>
              </a:srgbClr>
            </a:solidFill>
            <a:prstDash val="solid"/>
          </a:ln>
        </p:spPr>
        <p:txBody>
          <a:bodyPr/>
          <a:lstStyle/>
          <a:p>
            <a:endParaRPr lang="en-US" dirty="0"/>
          </a:p>
        </p:txBody>
      </p:sp>
      <p:sp>
        <p:nvSpPr>
          <p:cNvPr id="39" name="Text 36">
            <a:extLst>
              <a:ext uri="{FF2B5EF4-FFF2-40B4-BE49-F238E27FC236}">
                <a16:creationId xmlns:a16="http://schemas.microsoft.com/office/drawing/2014/main" id="{1828E36B-4395-61F5-CE5E-910AE661A51E}"/>
              </a:ext>
            </a:extLst>
          </p:cNvPr>
          <p:cNvSpPr txBox="1"/>
          <p:nvPr/>
        </p:nvSpPr>
        <p:spPr>
          <a:xfrm>
            <a:off x="4625950" y="2916022"/>
            <a:ext cx="171907" cy="143561"/>
          </a:xfrm>
          <a:prstGeom prst="rect">
            <a:avLst/>
          </a:prstGeom>
          <a:noFill/>
          <a:ln/>
        </p:spPr>
        <p:txBody>
          <a:bodyPr wrap="square" lIns="0" tIns="0" rIns="0" bIns="0" rtlCol="0" anchor="ctr"/>
          <a:lstStyle/>
          <a:p>
            <a:pPr marL="0" indent="0" algn="l">
              <a:buNone/>
            </a:pPr>
            <a:r>
              <a:rPr lang="en-US" sz="800" dirty="0">
                <a:solidFill>
                  <a:srgbClr val="2D80F9"/>
                </a:solidFill>
                <a:latin typeface="Poppins" pitchFamily="34" charset="0"/>
                <a:ea typeface="Poppins" pitchFamily="34" charset="-122"/>
                <a:cs typeface="Poppins" pitchFamily="34" charset="-120"/>
              </a:rPr>
              <a:t>10</a:t>
            </a:r>
            <a:endParaRPr lang="en-US" sz="800" dirty="0"/>
          </a:p>
        </p:txBody>
      </p:sp>
      <p:sp>
        <p:nvSpPr>
          <p:cNvPr id="40" name="Shape 37">
            <a:extLst>
              <a:ext uri="{FF2B5EF4-FFF2-40B4-BE49-F238E27FC236}">
                <a16:creationId xmlns:a16="http://schemas.microsoft.com/office/drawing/2014/main" id="{8CE30182-61F6-6937-E956-0F65A9E26AA1}"/>
              </a:ext>
            </a:extLst>
          </p:cNvPr>
          <p:cNvSpPr/>
          <p:nvPr/>
        </p:nvSpPr>
        <p:spPr>
          <a:xfrm>
            <a:off x="4908499" y="2701138"/>
            <a:ext cx="323698" cy="571500"/>
          </a:xfrm>
          <a:prstGeom prst="roundRect">
            <a:avLst>
              <a:gd name="adj" fmla="val 33234"/>
            </a:avLst>
          </a:prstGeom>
          <a:solidFill>
            <a:srgbClr val="2D80F9">
              <a:alpha val="10000"/>
            </a:srgbClr>
          </a:solidFill>
          <a:ln w="12700">
            <a:solidFill>
              <a:srgbClr val="2D80F9">
                <a:alpha val="30000"/>
              </a:srgbClr>
            </a:solidFill>
            <a:prstDash val="solid"/>
          </a:ln>
        </p:spPr>
        <p:txBody>
          <a:bodyPr/>
          <a:lstStyle/>
          <a:p>
            <a:endParaRPr lang="en-US" dirty="0"/>
          </a:p>
        </p:txBody>
      </p:sp>
      <p:sp>
        <p:nvSpPr>
          <p:cNvPr id="41" name="Text 38">
            <a:extLst>
              <a:ext uri="{FF2B5EF4-FFF2-40B4-BE49-F238E27FC236}">
                <a16:creationId xmlns:a16="http://schemas.microsoft.com/office/drawing/2014/main" id="{74C48740-3EEF-335C-E926-AB302009D680}"/>
              </a:ext>
            </a:extLst>
          </p:cNvPr>
          <p:cNvSpPr txBox="1"/>
          <p:nvPr/>
        </p:nvSpPr>
        <p:spPr>
          <a:xfrm>
            <a:off x="5039258" y="2916022"/>
            <a:ext cx="143561" cy="143561"/>
          </a:xfrm>
          <a:prstGeom prst="rect">
            <a:avLst/>
          </a:prstGeom>
          <a:noFill/>
          <a:ln/>
        </p:spPr>
        <p:txBody>
          <a:bodyPr wrap="square" lIns="0" tIns="0" rIns="0" bIns="0" rtlCol="0" anchor="ctr"/>
          <a:lstStyle/>
          <a:p>
            <a:pPr marL="0" indent="0" algn="l">
              <a:buNone/>
            </a:pPr>
            <a:r>
              <a:rPr lang="en-US" sz="800" dirty="0">
                <a:solidFill>
                  <a:srgbClr val="2D80F9"/>
                </a:solidFill>
                <a:latin typeface="Poppins" pitchFamily="34" charset="0"/>
                <a:ea typeface="Poppins" pitchFamily="34" charset="-122"/>
                <a:cs typeface="Poppins" pitchFamily="34" charset="-120"/>
              </a:rPr>
              <a:t>11</a:t>
            </a:r>
            <a:endParaRPr lang="en-US" sz="800" dirty="0"/>
          </a:p>
        </p:txBody>
      </p:sp>
      <p:sp>
        <p:nvSpPr>
          <p:cNvPr id="42" name="Shape 39">
            <a:extLst>
              <a:ext uri="{FF2B5EF4-FFF2-40B4-BE49-F238E27FC236}">
                <a16:creationId xmlns:a16="http://schemas.microsoft.com/office/drawing/2014/main" id="{F598A3C2-F3C6-D15C-033C-E406D3DE0B3A}"/>
              </a:ext>
            </a:extLst>
          </p:cNvPr>
          <p:cNvSpPr/>
          <p:nvPr/>
        </p:nvSpPr>
        <p:spPr>
          <a:xfrm>
            <a:off x="5307178" y="2701138"/>
            <a:ext cx="323698" cy="571500"/>
          </a:xfrm>
          <a:prstGeom prst="roundRect">
            <a:avLst>
              <a:gd name="adj" fmla="val 33234"/>
            </a:avLst>
          </a:prstGeom>
          <a:solidFill>
            <a:srgbClr val="2D80F9">
              <a:alpha val="10000"/>
            </a:srgbClr>
          </a:solidFill>
          <a:ln w="12700">
            <a:solidFill>
              <a:srgbClr val="2D80F9">
                <a:alpha val="30000"/>
              </a:srgbClr>
            </a:solidFill>
            <a:prstDash val="solid"/>
          </a:ln>
        </p:spPr>
        <p:txBody>
          <a:bodyPr/>
          <a:lstStyle/>
          <a:p>
            <a:endParaRPr lang="en-US" dirty="0"/>
          </a:p>
        </p:txBody>
      </p:sp>
      <p:sp>
        <p:nvSpPr>
          <p:cNvPr id="43" name="Text 40">
            <a:extLst>
              <a:ext uri="{FF2B5EF4-FFF2-40B4-BE49-F238E27FC236}">
                <a16:creationId xmlns:a16="http://schemas.microsoft.com/office/drawing/2014/main" id="{B69D1107-C7FC-506F-D971-F658508E227D}"/>
              </a:ext>
            </a:extLst>
          </p:cNvPr>
          <p:cNvSpPr txBox="1"/>
          <p:nvPr/>
        </p:nvSpPr>
        <p:spPr>
          <a:xfrm>
            <a:off x="5425135" y="2916022"/>
            <a:ext cx="162763" cy="143561"/>
          </a:xfrm>
          <a:prstGeom prst="rect">
            <a:avLst/>
          </a:prstGeom>
          <a:noFill/>
          <a:ln/>
        </p:spPr>
        <p:txBody>
          <a:bodyPr wrap="square" lIns="0" tIns="0" rIns="0" bIns="0" rtlCol="0" anchor="ctr"/>
          <a:lstStyle/>
          <a:p>
            <a:pPr marL="0" indent="0" algn="l">
              <a:buNone/>
            </a:pPr>
            <a:r>
              <a:rPr lang="en-US" sz="800" dirty="0">
                <a:solidFill>
                  <a:srgbClr val="2D80F9"/>
                </a:solidFill>
                <a:latin typeface="Poppins" pitchFamily="34" charset="0"/>
                <a:ea typeface="Poppins" pitchFamily="34" charset="-122"/>
                <a:cs typeface="Poppins" pitchFamily="34" charset="-120"/>
              </a:rPr>
              <a:t>12</a:t>
            </a:r>
            <a:endParaRPr lang="en-US" sz="800" dirty="0"/>
          </a:p>
        </p:txBody>
      </p:sp>
      <p:sp>
        <p:nvSpPr>
          <p:cNvPr id="44" name="Text 41">
            <a:extLst>
              <a:ext uri="{FF2B5EF4-FFF2-40B4-BE49-F238E27FC236}">
                <a16:creationId xmlns:a16="http://schemas.microsoft.com/office/drawing/2014/main" id="{F0CF3806-F27B-77AB-2432-F342E9912D2D}"/>
              </a:ext>
            </a:extLst>
          </p:cNvPr>
          <p:cNvSpPr txBox="1"/>
          <p:nvPr/>
        </p:nvSpPr>
        <p:spPr>
          <a:xfrm>
            <a:off x="923544" y="3358591"/>
            <a:ext cx="4677156" cy="352958"/>
          </a:xfrm>
          <a:prstGeom prst="rect">
            <a:avLst/>
          </a:prstGeom>
          <a:noFill/>
          <a:ln/>
        </p:spPr>
        <p:txBody>
          <a:bodyPr wrap="square" lIns="0" tIns="0" rIns="0" bIns="0" rtlCol="0" anchor="ctr"/>
          <a:lstStyle/>
          <a:p>
            <a:pPr marL="0" indent="0" algn="l">
              <a:lnSpc>
                <a:spcPct val="150000"/>
              </a:lnSpc>
              <a:buNone/>
            </a:pPr>
            <a:r>
              <a:rPr lang="en-US" sz="900" dirty="0">
                <a:solidFill>
                  <a:srgbClr val="6B7280"/>
                </a:solidFill>
                <a:latin typeface="Poppins" pitchFamily="34" charset="0"/>
                <a:ea typeface="Poppins" pitchFamily="34" charset="-122"/>
                <a:cs typeface="Poppins" pitchFamily="34" charset="-120"/>
              </a:rPr>
              <a:t>Use a fluid 12-column grid for desktop. Margins and gutters should follow the 8px spacing system (8, 16, 24, 32, 48px). Content width max </a:t>
            </a:r>
            <a:r>
              <a:rPr lang="en-US" sz="900" dirty="0" smtClean="0">
                <a:solidFill>
                  <a:srgbClr val="6B7280"/>
                </a:solidFill>
                <a:latin typeface="Poppins" pitchFamily="34" charset="0"/>
                <a:ea typeface="Poppins" pitchFamily="34" charset="-122"/>
                <a:cs typeface="Poppins" pitchFamily="34" charset="-120"/>
              </a:rPr>
              <a:t>1200px</a:t>
            </a:r>
            <a:r>
              <a:rPr lang="en-US" sz="900" dirty="0">
                <a:solidFill>
                  <a:srgbClr val="6B7280"/>
                </a:solidFill>
                <a:latin typeface="Poppins" pitchFamily="34" charset="0"/>
                <a:ea typeface="Poppins" pitchFamily="34" charset="-122"/>
                <a:cs typeface="Poppins" pitchFamily="34" charset="-120"/>
              </a:rPr>
              <a:t>.</a:t>
            </a:r>
            <a:endParaRPr lang="en-US" sz="900" dirty="0"/>
          </a:p>
        </p:txBody>
      </p:sp>
      <p:sp>
        <p:nvSpPr>
          <p:cNvPr id="45" name="Text 42">
            <a:extLst>
              <a:ext uri="{FF2B5EF4-FFF2-40B4-BE49-F238E27FC236}">
                <a16:creationId xmlns:a16="http://schemas.microsoft.com/office/drawing/2014/main" id="{EC137DC6-4BDF-0711-E8E0-5DD92BB4FAD7}"/>
              </a:ext>
            </a:extLst>
          </p:cNvPr>
          <p:cNvSpPr txBox="1"/>
          <p:nvPr/>
        </p:nvSpPr>
        <p:spPr>
          <a:xfrm>
            <a:off x="923544" y="4016251"/>
            <a:ext cx="1338682"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Global Navigation</a:t>
            </a:r>
            <a:endParaRPr lang="en-US" sz="1000" dirty="0"/>
          </a:p>
        </p:txBody>
      </p:sp>
      <p:sp>
        <p:nvSpPr>
          <p:cNvPr id="46" name="Shape 43">
            <a:extLst>
              <a:ext uri="{FF2B5EF4-FFF2-40B4-BE49-F238E27FC236}">
                <a16:creationId xmlns:a16="http://schemas.microsoft.com/office/drawing/2014/main" id="{F901A31B-51F0-25CC-BB34-397953F66127}"/>
              </a:ext>
            </a:extLst>
          </p:cNvPr>
          <p:cNvSpPr/>
          <p:nvPr/>
        </p:nvSpPr>
        <p:spPr>
          <a:xfrm>
            <a:off x="4714646" y="4016709"/>
            <a:ext cx="895198" cy="190195"/>
          </a:xfrm>
          <a:prstGeom prst="roundRect">
            <a:avLst>
              <a:gd name="adj" fmla="val 96154"/>
            </a:avLst>
          </a:prstGeom>
          <a:solidFill>
            <a:srgbClr val="E5E7EB"/>
          </a:solidFill>
          <a:ln/>
        </p:spPr>
        <p:txBody>
          <a:bodyPr/>
          <a:lstStyle/>
          <a:p>
            <a:endParaRPr lang="en-US" dirty="0"/>
          </a:p>
        </p:txBody>
      </p:sp>
      <p:sp>
        <p:nvSpPr>
          <p:cNvPr id="47" name="Text 44">
            <a:extLst>
              <a:ext uri="{FF2B5EF4-FFF2-40B4-BE49-F238E27FC236}">
                <a16:creationId xmlns:a16="http://schemas.microsoft.com/office/drawing/2014/main" id="{6AFABC62-71A6-7441-CDC5-49C18C371FAA}"/>
              </a:ext>
            </a:extLst>
          </p:cNvPr>
          <p:cNvSpPr txBox="1"/>
          <p:nvPr/>
        </p:nvSpPr>
        <p:spPr>
          <a:xfrm>
            <a:off x="4733392" y="4045055"/>
            <a:ext cx="857707" cy="133502"/>
          </a:xfrm>
          <a:prstGeom prst="rect">
            <a:avLst/>
          </a:prstGeom>
          <a:noFill/>
          <a:ln/>
        </p:spPr>
        <p:txBody>
          <a:bodyPr wrap="square" lIns="0" tIns="0" rIns="0" bIns="0" rtlCol="0" anchor="ctr"/>
          <a:lstStyle/>
          <a:p>
            <a:pPr marL="0" indent="0" algn="ctr">
              <a:buNone/>
            </a:pPr>
            <a:r>
              <a:rPr lang="en-US" sz="800" dirty="0">
                <a:solidFill>
                  <a:srgbClr val="4B5563"/>
                </a:solidFill>
                <a:latin typeface="Poppins" panose="00000500000000000000" pitchFamily="2" charset="0"/>
                <a:ea typeface="Courier New" pitchFamily="34" charset="-122"/>
                <a:cs typeface="Poppins" panose="00000500000000000000" pitchFamily="2" charset="0"/>
              </a:rPr>
              <a:t>Sticky Header</a:t>
            </a:r>
            <a:endParaRPr lang="en-US" sz="800" dirty="0">
              <a:latin typeface="Poppins" panose="00000500000000000000" pitchFamily="2" charset="0"/>
              <a:cs typeface="Poppins" panose="00000500000000000000" pitchFamily="2" charset="0"/>
            </a:endParaRPr>
          </a:p>
        </p:txBody>
      </p:sp>
      <p:sp>
        <p:nvSpPr>
          <p:cNvPr id="48" name="Shape 45">
            <a:extLst>
              <a:ext uri="{FF2B5EF4-FFF2-40B4-BE49-F238E27FC236}">
                <a16:creationId xmlns:a16="http://schemas.microsoft.com/office/drawing/2014/main" id="{AB6F274C-E664-D3F9-52FE-482B3C1F854E}"/>
              </a:ext>
            </a:extLst>
          </p:cNvPr>
          <p:cNvSpPr/>
          <p:nvPr/>
        </p:nvSpPr>
        <p:spPr>
          <a:xfrm>
            <a:off x="923544" y="4307738"/>
            <a:ext cx="4705502" cy="533095"/>
          </a:xfrm>
          <a:prstGeom prst="roundRect">
            <a:avLst>
              <a:gd name="adj" fmla="val 24504"/>
            </a:avLst>
          </a:prstGeom>
          <a:solidFill>
            <a:srgbClr val="111827"/>
          </a:solidFill>
          <a:ln/>
          <a:effectLst>
            <a:outerShdw blurRad="12700" dist="12700" dir="16200000" algn="bl" rotWithShape="0">
              <a:srgbClr val="000000">
                <a:alpha val="75000"/>
              </a:srgbClr>
            </a:outerShdw>
          </a:effectLst>
        </p:spPr>
        <p:txBody>
          <a:bodyPr/>
          <a:lstStyle/>
          <a:p>
            <a:endParaRPr lang="en-US" dirty="0"/>
          </a:p>
        </p:txBody>
      </p:sp>
      <p:sp>
        <p:nvSpPr>
          <p:cNvPr id="49" name="Shape 46">
            <a:extLst>
              <a:ext uri="{FF2B5EF4-FFF2-40B4-BE49-F238E27FC236}">
                <a16:creationId xmlns:a16="http://schemas.microsoft.com/office/drawing/2014/main" id="{08823778-7AA2-9DA1-9788-EAA15A33EFDE}"/>
              </a:ext>
            </a:extLst>
          </p:cNvPr>
          <p:cNvSpPr/>
          <p:nvPr/>
        </p:nvSpPr>
        <p:spPr>
          <a:xfrm>
            <a:off x="1076249" y="4459529"/>
            <a:ext cx="228600" cy="228600"/>
          </a:xfrm>
          <a:prstGeom prst="roundRect">
            <a:avLst>
              <a:gd name="adj" fmla="val 50000"/>
            </a:avLst>
          </a:prstGeom>
          <a:solidFill>
            <a:srgbClr val="FFFFFF"/>
          </a:solidFill>
          <a:ln/>
        </p:spPr>
        <p:txBody>
          <a:bodyPr/>
          <a:lstStyle/>
          <a:p>
            <a:endParaRPr lang="en-US" dirty="0"/>
          </a:p>
        </p:txBody>
      </p:sp>
      <p:sp>
        <p:nvSpPr>
          <p:cNvPr id="50" name="Text 47">
            <a:extLst>
              <a:ext uri="{FF2B5EF4-FFF2-40B4-BE49-F238E27FC236}">
                <a16:creationId xmlns:a16="http://schemas.microsoft.com/office/drawing/2014/main" id="{80E02D75-9FD3-7E3E-03B2-3F0B4ED81F83}"/>
              </a:ext>
            </a:extLst>
          </p:cNvPr>
          <p:cNvSpPr txBox="1"/>
          <p:nvPr/>
        </p:nvSpPr>
        <p:spPr>
          <a:xfrm>
            <a:off x="1152143" y="4502359"/>
            <a:ext cx="76353" cy="152498"/>
          </a:xfrm>
          <a:prstGeom prst="rect">
            <a:avLst/>
          </a:prstGeom>
          <a:noFill/>
          <a:ln/>
        </p:spPr>
        <p:txBody>
          <a:bodyPr wrap="square" lIns="0" tIns="0" rIns="0" bIns="0" rtlCol="0" anchor="ctr"/>
          <a:lstStyle/>
          <a:p>
            <a:pPr marL="0" indent="0" algn="l">
              <a:buNone/>
            </a:pPr>
            <a:r>
              <a:rPr lang="en-US" sz="900" b="1" dirty="0">
                <a:solidFill>
                  <a:srgbClr val="2D80F9"/>
                </a:solidFill>
                <a:latin typeface="Poppins" pitchFamily="34" charset="0"/>
                <a:ea typeface="Poppins" pitchFamily="34" charset="-122"/>
                <a:cs typeface="Poppins" pitchFamily="34" charset="-120"/>
              </a:rPr>
              <a:t>E</a:t>
            </a:r>
            <a:endParaRPr lang="en-US" sz="900" dirty="0"/>
          </a:p>
        </p:txBody>
      </p:sp>
      <p:sp>
        <p:nvSpPr>
          <p:cNvPr id="51" name="Text 48">
            <a:extLst>
              <a:ext uri="{FF2B5EF4-FFF2-40B4-BE49-F238E27FC236}">
                <a16:creationId xmlns:a16="http://schemas.microsoft.com/office/drawing/2014/main" id="{7C7F976E-79C7-7177-6BE0-915A4DB7425E}"/>
              </a:ext>
            </a:extLst>
          </p:cNvPr>
          <p:cNvSpPr txBox="1"/>
          <p:nvPr/>
        </p:nvSpPr>
        <p:spPr>
          <a:xfrm>
            <a:off x="1358432" y="4492424"/>
            <a:ext cx="385877" cy="191110"/>
          </a:xfrm>
          <a:prstGeom prst="rect">
            <a:avLst/>
          </a:prstGeom>
          <a:noFill/>
          <a:ln/>
        </p:spPr>
        <p:txBody>
          <a:bodyPr wrap="square" lIns="0" tIns="0" rIns="0" bIns="0" rtlCol="0" anchor="ctr"/>
          <a:lstStyle/>
          <a:p>
            <a:pPr marL="0" indent="0" algn="l">
              <a:buNone/>
            </a:pPr>
            <a:r>
              <a:rPr lang="en-US" sz="1000" b="1" dirty="0">
                <a:solidFill>
                  <a:srgbClr val="FFFFFF"/>
                </a:solidFill>
                <a:latin typeface="Poppins" pitchFamily="34" charset="0"/>
                <a:ea typeface="Poppins" pitchFamily="34" charset="-122"/>
                <a:cs typeface="Poppins" pitchFamily="34" charset="-120"/>
              </a:rPr>
              <a:t>EBIX</a:t>
            </a:r>
            <a:endParaRPr lang="en-US" sz="1000" dirty="0"/>
          </a:p>
        </p:txBody>
      </p:sp>
      <p:sp>
        <p:nvSpPr>
          <p:cNvPr id="52" name="Shape 49">
            <a:extLst>
              <a:ext uri="{FF2B5EF4-FFF2-40B4-BE49-F238E27FC236}">
                <a16:creationId xmlns:a16="http://schemas.microsoft.com/office/drawing/2014/main" id="{8CC43FBD-FF17-99FE-9B58-591B10684563}"/>
              </a:ext>
            </a:extLst>
          </p:cNvPr>
          <p:cNvSpPr/>
          <p:nvPr/>
        </p:nvSpPr>
        <p:spPr>
          <a:xfrm>
            <a:off x="2320747" y="4655210"/>
            <a:ext cx="342900" cy="9144"/>
          </a:xfrm>
          <a:prstGeom prst="rect">
            <a:avLst/>
          </a:prstGeom>
          <a:solidFill>
            <a:srgbClr val="2D80F9"/>
          </a:solidFill>
          <a:ln/>
        </p:spPr>
        <p:txBody>
          <a:bodyPr/>
          <a:lstStyle/>
          <a:p>
            <a:endParaRPr lang="en-US" dirty="0"/>
          </a:p>
        </p:txBody>
      </p:sp>
      <p:sp>
        <p:nvSpPr>
          <p:cNvPr id="53" name="Text 50">
            <a:extLst>
              <a:ext uri="{FF2B5EF4-FFF2-40B4-BE49-F238E27FC236}">
                <a16:creationId xmlns:a16="http://schemas.microsoft.com/office/drawing/2014/main" id="{37EF9025-7F5B-14EF-978A-6D818F43BD7C}"/>
              </a:ext>
            </a:extLst>
          </p:cNvPr>
          <p:cNvSpPr txBox="1"/>
          <p:nvPr/>
        </p:nvSpPr>
        <p:spPr>
          <a:xfrm>
            <a:off x="2320747" y="4474159"/>
            <a:ext cx="428854" cy="162763"/>
          </a:xfrm>
          <a:prstGeom prst="rect">
            <a:avLst/>
          </a:prstGeom>
          <a:noFill/>
          <a:ln/>
        </p:spPr>
        <p:txBody>
          <a:bodyPr wrap="square" lIns="0" tIns="0" rIns="0" bIns="0" rtlCol="0" anchor="ctr"/>
          <a:lstStyle/>
          <a:p>
            <a:pPr marL="0" indent="0" algn="l">
              <a:buNone/>
            </a:pPr>
            <a:r>
              <a:rPr lang="en-US" sz="900" dirty="0">
                <a:solidFill>
                  <a:srgbClr val="2C80FA"/>
                </a:solidFill>
                <a:latin typeface="Poppins" pitchFamily="34" charset="0"/>
                <a:ea typeface="Poppins" pitchFamily="34" charset="-122"/>
                <a:cs typeface="Poppins" pitchFamily="34" charset="-120"/>
              </a:rPr>
              <a:t>Home</a:t>
            </a:r>
            <a:endParaRPr lang="en-US" sz="900" dirty="0">
              <a:solidFill>
                <a:srgbClr val="2C80FA"/>
              </a:solidFill>
            </a:endParaRPr>
          </a:p>
        </p:txBody>
      </p:sp>
      <p:sp>
        <p:nvSpPr>
          <p:cNvPr id="54" name="Text 51">
            <a:extLst>
              <a:ext uri="{FF2B5EF4-FFF2-40B4-BE49-F238E27FC236}">
                <a16:creationId xmlns:a16="http://schemas.microsoft.com/office/drawing/2014/main" id="{2CA8CCA4-6D4E-7651-5176-B4945D2B9DDC}"/>
              </a:ext>
            </a:extLst>
          </p:cNvPr>
          <p:cNvSpPr txBox="1"/>
          <p:nvPr/>
        </p:nvSpPr>
        <p:spPr>
          <a:xfrm>
            <a:off x="2892247" y="4474159"/>
            <a:ext cx="609905" cy="162763"/>
          </a:xfrm>
          <a:prstGeom prst="rect">
            <a:avLst/>
          </a:prstGeom>
          <a:noFill/>
          <a:ln/>
        </p:spPr>
        <p:txBody>
          <a:bodyPr wrap="square" lIns="0" tIns="0" rIns="0" bIns="0" rtlCol="0" anchor="ctr"/>
          <a:lstStyle/>
          <a:p>
            <a:pPr marL="0" indent="0" algn="l">
              <a:buNone/>
            </a:pPr>
            <a:r>
              <a:rPr lang="en-US" sz="900" dirty="0">
                <a:solidFill>
                  <a:srgbClr val="9CA3AF"/>
                </a:solidFill>
                <a:latin typeface="Poppins" pitchFamily="34" charset="0"/>
                <a:ea typeface="Poppins" pitchFamily="34" charset="-122"/>
                <a:cs typeface="Poppins" pitchFamily="34" charset="-120"/>
              </a:rPr>
              <a:t>Solutions</a:t>
            </a:r>
            <a:endParaRPr lang="en-US" sz="900" dirty="0"/>
          </a:p>
        </p:txBody>
      </p:sp>
      <p:sp>
        <p:nvSpPr>
          <p:cNvPr id="55" name="Text 52">
            <a:extLst>
              <a:ext uri="{FF2B5EF4-FFF2-40B4-BE49-F238E27FC236}">
                <a16:creationId xmlns:a16="http://schemas.microsoft.com/office/drawing/2014/main" id="{F072E819-6FCC-C4A2-AF45-1F1ADB9E9DB3}"/>
              </a:ext>
            </a:extLst>
          </p:cNvPr>
          <p:cNvSpPr txBox="1"/>
          <p:nvPr/>
        </p:nvSpPr>
        <p:spPr>
          <a:xfrm>
            <a:off x="3638398" y="4474159"/>
            <a:ext cx="657454" cy="162763"/>
          </a:xfrm>
          <a:prstGeom prst="rect">
            <a:avLst/>
          </a:prstGeom>
          <a:noFill/>
          <a:ln/>
        </p:spPr>
        <p:txBody>
          <a:bodyPr wrap="square" lIns="0" tIns="0" rIns="0" bIns="0" rtlCol="0" anchor="ctr"/>
          <a:lstStyle/>
          <a:p>
            <a:pPr marL="0" indent="0" algn="l">
              <a:buNone/>
            </a:pPr>
            <a:r>
              <a:rPr lang="en-US" sz="900" dirty="0">
                <a:solidFill>
                  <a:srgbClr val="9CA3AF"/>
                </a:solidFill>
                <a:latin typeface="Poppins" pitchFamily="34" charset="0"/>
                <a:ea typeface="Poppins" pitchFamily="34" charset="-122"/>
                <a:cs typeface="Poppins" pitchFamily="34" charset="-120"/>
              </a:rPr>
              <a:t>Company</a:t>
            </a:r>
            <a:endParaRPr lang="en-US" sz="900" dirty="0"/>
          </a:p>
        </p:txBody>
      </p:sp>
      <p:sp>
        <p:nvSpPr>
          <p:cNvPr id="56" name="Shape 53">
            <a:extLst>
              <a:ext uri="{FF2B5EF4-FFF2-40B4-BE49-F238E27FC236}">
                <a16:creationId xmlns:a16="http://schemas.microsoft.com/office/drawing/2014/main" id="{BFF70B5F-7513-D40C-23DB-FBDE540BE540}"/>
              </a:ext>
            </a:extLst>
          </p:cNvPr>
          <p:cNvSpPr/>
          <p:nvPr/>
        </p:nvSpPr>
        <p:spPr>
          <a:xfrm>
            <a:off x="4867351" y="4459529"/>
            <a:ext cx="609905" cy="228600"/>
          </a:xfrm>
          <a:prstGeom prst="roundRect">
            <a:avLst>
              <a:gd name="adj" fmla="val 66667"/>
            </a:avLst>
          </a:prstGeom>
          <a:solidFill>
            <a:srgbClr val="2D80F9"/>
          </a:solidFill>
          <a:ln/>
        </p:spPr>
        <p:txBody>
          <a:bodyPr/>
          <a:lstStyle/>
          <a:p>
            <a:endParaRPr lang="en-US" dirty="0"/>
          </a:p>
        </p:txBody>
      </p:sp>
      <p:sp>
        <p:nvSpPr>
          <p:cNvPr id="57" name="Text 54">
            <a:extLst>
              <a:ext uri="{FF2B5EF4-FFF2-40B4-BE49-F238E27FC236}">
                <a16:creationId xmlns:a16="http://schemas.microsoft.com/office/drawing/2014/main" id="{408F78A0-00E7-F8B6-9370-BE0404E2ED81}"/>
              </a:ext>
            </a:extLst>
          </p:cNvPr>
          <p:cNvSpPr txBox="1"/>
          <p:nvPr/>
        </p:nvSpPr>
        <p:spPr>
          <a:xfrm>
            <a:off x="4903021" y="4459528"/>
            <a:ext cx="570128" cy="235002"/>
          </a:xfrm>
          <a:prstGeom prst="rect">
            <a:avLst/>
          </a:prstGeom>
          <a:noFill/>
          <a:ln/>
        </p:spPr>
        <p:txBody>
          <a:bodyPr wrap="square" lIns="0" tIns="0" rIns="0" bIns="0" rtlCol="0" anchor="ctr"/>
          <a:lstStyle/>
          <a:p>
            <a:pPr marL="0" indent="0" algn="ctr">
              <a:buNone/>
            </a:pPr>
            <a:r>
              <a:rPr lang="en-US" sz="1000" dirty="0">
                <a:solidFill>
                  <a:srgbClr val="FFFFFF"/>
                </a:solidFill>
                <a:latin typeface="Poppins" pitchFamily="34" charset="0"/>
                <a:ea typeface="Poppins" pitchFamily="34" charset="-122"/>
                <a:cs typeface="Poppins" pitchFamily="34" charset="-120"/>
              </a:rPr>
              <a:t>Login</a:t>
            </a:r>
            <a:endParaRPr lang="en-US" sz="1000" dirty="0"/>
          </a:p>
        </p:txBody>
      </p:sp>
      <p:sp>
        <p:nvSpPr>
          <p:cNvPr id="58" name="Text 55">
            <a:extLst>
              <a:ext uri="{FF2B5EF4-FFF2-40B4-BE49-F238E27FC236}">
                <a16:creationId xmlns:a16="http://schemas.microsoft.com/office/drawing/2014/main" id="{19E8A0CF-F8B3-370C-5BB8-9E8F5B2298D9}"/>
              </a:ext>
            </a:extLst>
          </p:cNvPr>
          <p:cNvSpPr txBox="1"/>
          <p:nvPr/>
        </p:nvSpPr>
        <p:spPr>
          <a:xfrm>
            <a:off x="923544" y="4926787"/>
            <a:ext cx="4562856" cy="352958"/>
          </a:xfrm>
          <a:prstGeom prst="rect">
            <a:avLst/>
          </a:prstGeom>
          <a:noFill/>
          <a:ln/>
        </p:spPr>
        <p:txBody>
          <a:bodyPr wrap="square" lIns="0" tIns="0" rIns="0" bIns="0" rtlCol="0" anchor="ctr"/>
          <a:lstStyle/>
          <a:p>
            <a:pPr marL="0" indent="0" algn="l">
              <a:lnSpc>
                <a:spcPct val="150000"/>
              </a:lnSpc>
              <a:buNone/>
            </a:pPr>
            <a:r>
              <a:rPr lang="en-US" sz="900" dirty="0">
                <a:solidFill>
                  <a:srgbClr val="6B7280"/>
                </a:solidFill>
                <a:latin typeface="Poppins" pitchFamily="34" charset="0"/>
                <a:ea typeface="Poppins" pitchFamily="34" charset="-122"/>
                <a:cs typeface="Poppins" pitchFamily="34" charset="-120"/>
              </a:rPr>
              <a:t>High contrast backgrounds (White or Dark). Active links highlighted in Mashaal Blue (#2D80F9). Clear hierarchy for CTAs.</a:t>
            </a:r>
            <a:endParaRPr lang="en-US" sz="900" dirty="0"/>
          </a:p>
        </p:txBody>
      </p:sp>
      <p:sp>
        <p:nvSpPr>
          <p:cNvPr id="59" name="Shape 56">
            <a:extLst>
              <a:ext uri="{FF2B5EF4-FFF2-40B4-BE49-F238E27FC236}">
                <a16:creationId xmlns:a16="http://schemas.microsoft.com/office/drawing/2014/main" id="{68D9CE3C-6488-AFB3-2F6C-D55612313B34}"/>
              </a:ext>
            </a:extLst>
          </p:cNvPr>
          <p:cNvSpPr/>
          <p:nvPr/>
        </p:nvSpPr>
        <p:spPr>
          <a:xfrm>
            <a:off x="6248095" y="1609344"/>
            <a:ext cx="5333695" cy="3314700"/>
          </a:xfrm>
          <a:prstGeom prst="roundRect">
            <a:avLst>
              <a:gd name="adj" fmla="val 951"/>
            </a:avLst>
          </a:prstGeom>
          <a:solidFill>
            <a:srgbClr val="F9FAFB"/>
          </a:solidFill>
          <a:ln w="12700">
            <a:solidFill>
              <a:srgbClr val="E5E7EB"/>
            </a:solidFill>
            <a:prstDash val="solid"/>
          </a:ln>
        </p:spPr>
        <p:txBody>
          <a:bodyPr/>
          <a:lstStyle/>
          <a:p>
            <a:endParaRPr lang="en-US" dirty="0"/>
          </a:p>
        </p:txBody>
      </p:sp>
      <p:sp>
        <p:nvSpPr>
          <p:cNvPr id="60" name="Shape 57">
            <a:extLst>
              <a:ext uri="{FF2B5EF4-FFF2-40B4-BE49-F238E27FC236}">
                <a16:creationId xmlns:a16="http://schemas.microsoft.com/office/drawing/2014/main" id="{90340872-3BE5-36DE-39FB-0E010862E613}"/>
              </a:ext>
            </a:extLst>
          </p:cNvPr>
          <p:cNvSpPr/>
          <p:nvPr/>
        </p:nvSpPr>
        <p:spPr>
          <a:xfrm>
            <a:off x="6258154" y="1619402"/>
            <a:ext cx="5315407" cy="38405"/>
          </a:xfrm>
          <a:prstGeom prst="rect">
            <a:avLst/>
          </a:prstGeom>
          <a:solidFill>
            <a:srgbClr val="FF6A39"/>
          </a:solidFill>
          <a:ln/>
        </p:spPr>
        <p:txBody>
          <a:bodyPr/>
          <a:lstStyle/>
          <a:p>
            <a:endParaRPr lang="en-US" dirty="0"/>
          </a:p>
        </p:txBody>
      </p:sp>
      <p:pic>
        <p:nvPicPr>
          <p:cNvPr id="61" name="Image 1" descr="preencoded.png">
            <a:extLst>
              <a:ext uri="{FF2B5EF4-FFF2-40B4-BE49-F238E27FC236}">
                <a16:creationId xmlns:a16="http://schemas.microsoft.com/office/drawing/2014/main" id="{34BED74A-3C8A-8187-7FC1-4DA5C9AB08DC}"/>
              </a:ext>
            </a:extLst>
          </p:cNvPr>
          <p:cNvPicPr>
            <a:picLocks noChangeAspect="1"/>
          </p:cNvPicPr>
          <p:nvPr/>
        </p:nvPicPr>
        <p:blipFill>
          <a:blip r:embed="rId4"/>
          <a:srcRect l="-1923" r="-1923"/>
          <a:stretch/>
        </p:blipFill>
        <p:spPr>
          <a:xfrm>
            <a:off x="6562649" y="1962302"/>
            <a:ext cx="123444" cy="190195"/>
          </a:xfrm>
          <a:prstGeom prst="rect">
            <a:avLst/>
          </a:prstGeom>
        </p:spPr>
      </p:pic>
      <p:sp>
        <p:nvSpPr>
          <p:cNvPr id="62" name="Text 58">
            <a:extLst>
              <a:ext uri="{FF2B5EF4-FFF2-40B4-BE49-F238E27FC236}">
                <a16:creationId xmlns:a16="http://schemas.microsoft.com/office/drawing/2014/main" id="{27C59523-2F03-5618-B935-A3C99B84DF89}"/>
              </a:ext>
            </a:extLst>
          </p:cNvPr>
          <p:cNvSpPr txBox="1"/>
          <p:nvPr/>
        </p:nvSpPr>
        <p:spPr>
          <a:xfrm>
            <a:off x="6801307" y="1923898"/>
            <a:ext cx="2171700"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Interactive Elements</a:t>
            </a:r>
            <a:endParaRPr lang="en-US" sz="1500" dirty="0"/>
          </a:p>
        </p:txBody>
      </p:sp>
      <p:sp>
        <p:nvSpPr>
          <p:cNvPr id="63" name="Text 59">
            <a:extLst>
              <a:ext uri="{FF2B5EF4-FFF2-40B4-BE49-F238E27FC236}">
                <a16:creationId xmlns:a16="http://schemas.microsoft.com/office/drawing/2014/main" id="{518EFAE8-3E35-90B7-354B-187CE7BF39F5}"/>
              </a:ext>
            </a:extLst>
          </p:cNvPr>
          <p:cNvSpPr txBox="1"/>
          <p:nvPr/>
        </p:nvSpPr>
        <p:spPr>
          <a:xfrm>
            <a:off x="10582351" y="1990649"/>
            <a:ext cx="781812" cy="133502"/>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Components</a:t>
            </a:r>
            <a:endParaRPr lang="en-US" sz="900" dirty="0"/>
          </a:p>
        </p:txBody>
      </p:sp>
      <p:sp>
        <p:nvSpPr>
          <p:cNvPr id="64" name="Text 60">
            <a:extLst>
              <a:ext uri="{FF2B5EF4-FFF2-40B4-BE49-F238E27FC236}">
                <a16:creationId xmlns:a16="http://schemas.microsoft.com/office/drawing/2014/main" id="{024F838E-84A8-E66F-5EF1-9B08BE01820B}"/>
              </a:ext>
            </a:extLst>
          </p:cNvPr>
          <p:cNvSpPr txBox="1"/>
          <p:nvPr/>
        </p:nvSpPr>
        <p:spPr>
          <a:xfrm>
            <a:off x="6562649" y="2409444"/>
            <a:ext cx="3225785" cy="125273"/>
          </a:xfrm>
          <a:prstGeom prst="rect">
            <a:avLst/>
          </a:prstGeom>
          <a:noFill/>
          <a:ln/>
        </p:spPr>
        <p:txBody>
          <a:bodyPr wrap="square" lIns="0" tIns="0" rIns="0" bIns="0" rtlCol="0" anchor="ctr"/>
          <a:lstStyle/>
          <a:p>
            <a:r>
              <a:rPr lang="en-US" sz="900" b="1" dirty="0">
                <a:solidFill>
                  <a:srgbClr val="6B7280"/>
                </a:solidFill>
                <a:latin typeface="Poppins" pitchFamily="34" charset="0"/>
                <a:ea typeface="Poppins" pitchFamily="34" charset="-122"/>
                <a:cs typeface="Poppins" pitchFamily="34" charset="-120"/>
              </a:rPr>
              <a:t>PRIMARY BUTTON STATES WILL BE USING ACCENT COLOR</a:t>
            </a:r>
            <a:endParaRPr lang="en-US" sz="900" dirty="0"/>
          </a:p>
        </p:txBody>
      </p:sp>
      <p:sp>
        <p:nvSpPr>
          <p:cNvPr id="65" name="Shape 61">
            <a:extLst>
              <a:ext uri="{FF2B5EF4-FFF2-40B4-BE49-F238E27FC236}">
                <a16:creationId xmlns:a16="http://schemas.microsoft.com/office/drawing/2014/main" id="{7A8936D2-94D7-0A74-1AA3-A86D257CCFD8}"/>
              </a:ext>
            </a:extLst>
          </p:cNvPr>
          <p:cNvSpPr/>
          <p:nvPr/>
        </p:nvSpPr>
        <p:spPr>
          <a:xfrm>
            <a:off x="6562649" y="2686507"/>
            <a:ext cx="1152144" cy="342900"/>
          </a:xfrm>
          <a:prstGeom prst="roundRect">
            <a:avLst>
              <a:gd name="adj" fmla="val 50000"/>
            </a:avLst>
          </a:prstGeom>
          <a:solidFill>
            <a:srgbClr val="FD5D18"/>
          </a:solidFill>
          <a:ln/>
          <a:effectLst/>
        </p:spPr>
        <p:txBody>
          <a:bodyPr/>
          <a:lstStyle/>
          <a:p>
            <a:endParaRPr lang="en-US" dirty="0">
              <a:solidFill>
                <a:srgbClr val="FF6A39"/>
              </a:solidFill>
            </a:endParaRPr>
          </a:p>
        </p:txBody>
      </p:sp>
      <p:sp>
        <p:nvSpPr>
          <p:cNvPr id="66" name="Text 62">
            <a:extLst>
              <a:ext uri="{FF2B5EF4-FFF2-40B4-BE49-F238E27FC236}">
                <a16:creationId xmlns:a16="http://schemas.microsoft.com/office/drawing/2014/main" id="{DA663BEA-EDB9-9584-C589-5A3A412679B6}"/>
              </a:ext>
            </a:extLst>
          </p:cNvPr>
          <p:cNvSpPr txBox="1"/>
          <p:nvPr/>
        </p:nvSpPr>
        <p:spPr>
          <a:xfrm>
            <a:off x="6702552" y="2762402"/>
            <a:ext cx="872338" cy="191110"/>
          </a:xfrm>
          <a:prstGeom prst="rect">
            <a:avLst/>
          </a:prstGeom>
          <a:noFill/>
          <a:ln/>
        </p:spPr>
        <p:txBody>
          <a:bodyPr wrap="square" lIns="0" tIns="0" rIns="0" bIns="0" rtlCol="0" anchor="ctr"/>
          <a:lstStyle/>
          <a:p>
            <a:pPr marL="0" indent="0" algn="ctr">
              <a:buNone/>
            </a:pPr>
            <a:r>
              <a:rPr lang="en-US" sz="1000" dirty="0">
                <a:solidFill>
                  <a:srgbClr val="FFFFFF"/>
                </a:solidFill>
                <a:latin typeface="Poppins" pitchFamily="34" charset="0"/>
                <a:ea typeface="Poppins" pitchFamily="34" charset="-122"/>
                <a:cs typeface="Poppins" pitchFamily="34" charset="-120"/>
              </a:rPr>
              <a:t>Get Started</a:t>
            </a:r>
            <a:endParaRPr lang="en-US" sz="1000" dirty="0"/>
          </a:p>
        </p:txBody>
      </p:sp>
      <p:sp>
        <p:nvSpPr>
          <p:cNvPr id="67" name="Text 63">
            <a:extLst>
              <a:ext uri="{FF2B5EF4-FFF2-40B4-BE49-F238E27FC236}">
                <a16:creationId xmlns:a16="http://schemas.microsoft.com/office/drawing/2014/main" id="{29D8732D-722A-33CF-FEF6-FE7337380C14}"/>
              </a:ext>
            </a:extLst>
          </p:cNvPr>
          <p:cNvSpPr txBox="1"/>
          <p:nvPr/>
        </p:nvSpPr>
        <p:spPr>
          <a:xfrm>
            <a:off x="6815023" y="3133649"/>
            <a:ext cx="762610" cy="171907"/>
          </a:xfrm>
          <a:prstGeom prst="rect">
            <a:avLst/>
          </a:prstGeom>
          <a:noFill/>
          <a:ln/>
        </p:spPr>
        <p:txBody>
          <a:bodyPr wrap="square" lIns="0" tIns="0" rIns="0" bIns="0" rtlCol="0" anchor="ctr"/>
          <a:lstStyle/>
          <a:p>
            <a:pPr marL="0" indent="0" algn="ctr">
              <a:buNone/>
            </a:pPr>
            <a:r>
              <a:rPr lang="en-US" sz="1200" dirty="0">
                <a:solidFill>
                  <a:srgbClr val="9CA3AF"/>
                </a:solidFill>
                <a:latin typeface="ui-monospace" pitchFamily="34" charset="0"/>
                <a:ea typeface="ui-monospace" pitchFamily="34" charset="-122"/>
                <a:cs typeface="ui-monospace" pitchFamily="34" charset="-120"/>
              </a:rPr>
              <a:t>Default</a:t>
            </a:r>
            <a:endParaRPr lang="en-US" sz="1200" dirty="0"/>
          </a:p>
        </p:txBody>
      </p:sp>
      <p:sp>
        <p:nvSpPr>
          <p:cNvPr id="68" name="Text 64">
            <a:extLst>
              <a:ext uri="{FF2B5EF4-FFF2-40B4-BE49-F238E27FC236}">
                <a16:creationId xmlns:a16="http://schemas.microsoft.com/office/drawing/2014/main" id="{2C342637-8F64-82FD-EFAF-67C1B6C29630}"/>
              </a:ext>
            </a:extLst>
          </p:cNvPr>
          <p:cNvSpPr txBox="1"/>
          <p:nvPr/>
        </p:nvSpPr>
        <p:spPr>
          <a:xfrm>
            <a:off x="6815023" y="3362249"/>
            <a:ext cx="762610" cy="171907"/>
          </a:xfrm>
          <a:prstGeom prst="rect">
            <a:avLst/>
          </a:prstGeom>
          <a:noFill/>
          <a:ln/>
        </p:spPr>
        <p:txBody>
          <a:bodyPr wrap="square" lIns="0" tIns="0" rIns="0" bIns="0" rtlCol="0" anchor="ctr"/>
          <a:lstStyle/>
          <a:p>
            <a:pPr algn="ctr"/>
            <a:r>
              <a:rPr lang="en-US" sz="1200" dirty="0">
                <a:solidFill>
                  <a:srgbClr val="9CA3AF"/>
                </a:solidFill>
                <a:latin typeface="ui-monospace" pitchFamily="34" charset="0"/>
                <a:ea typeface="ui-monospace" pitchFamily="34" charset="-122"/>
                <a:cs typeface="ui-monospace" pitchFamily="34" charset="-120"/>
              </a:rPr>
              <a:t># FD5D18</a:t>
            </a:r>
            <a:endParaRPr lang="en-US" sz="1200" dirty="0"/>
          </a:p>
        </p:txBody>
      </p:sp>
      <p:sp>
        <p:nvSpPr>
          <p:cNvPr id="69" name="Shape 65">
            <a:extLst>
              <a:ext uri="{FF2B5EF4-FFF2-40B4-BE49-F238E27FC236}">
                <a16:creationId xmlns:a16="http://schemas.microsoft.com/office/drawing/2014/main" id="{80F328DB-DB81-2B5C-8166-4F919D29EE56}"/>
              </a:ext>
            </a:extLst>
          </p:cNvPr>
          <p:cNvSpPr/>
          <p:nvPr/>
        </p:nvSpPr>
        <p:spPr>
          <a:xfrm>
            <a:off x="7936078" y="2686507"/>
            <a:ext cx="1152144" cy="342900"/>
          </a:xfrm>
          <a:prstGeom prst="roundRect">
            <a:avLst>
              <a:gd name="adj" fmla="val 50000"/>
            </a:avLst>
          </a:prstGeom>
          <a:solidFill>
            <a:srgbClr val="F84E02"/>
          </a:solidFill>
          <a:ln/>
          <a:effectLst/>
        </p:spPr>
        <p:txBody>
          <a:bodyPr/>
          <a:lstStyle/>
          <a:p>
            <a:endParaRPr lang="en-US" dirty="0"/>
          </a:p>
        </p:txBody>
      </p:sp>
      <p:sp>
        <p:nvSpPr>
          <p:cNvPr id="70" name="Text 66">
            <a:extLst>
              <a:ext uri="{FF2B5EF4-FFF2-40B4-BE49-F238E27FC236}">
                <a16:creationId xmlns:a16="http://schemas.microsoft.com/office/drawing/2014/main" id="{3EB4DC95-5CCD-B0D3-750C-20287A77CA9E}"/>
              </a:ext>
            </a:extLst>
          </p:cNvPr>
          <p:cNvSpPr txBox="1"/>
          <p:nvPr/>
        </p:nvSpPr>
        <p:spPr>
          <a:xfrm>
            <a:off x="8075981" y="2762402"/>
            <a:ext cx="872338" cy="191110"/>
          </a:xfrm>
          <a:prstGeom prst="rect">
            <a:avLst/>
          </a:prstGeom>
          <a:noFill/>
          <a:ln/>
        </p:spPr>
        <p:txBody>
          <a:bodyPr wrap="square" lIns="0" tIns="0" rIns="0" bIns="0" rtlCol="0" anchor="ctr"/>
          <a:lstStyle/>
          <a:p>
            <a:pPr marL="0" indent="0" algn="ctr">
              <a:buNone/>
            </a:pPr>
            <a:r>
              <a:rPr lang="en-US" sz="1000" dirty="0">
                <a:solidFill>
                  <a:srgbClr val="FFFFFF"/>
                </a:solidFill>
                <a:latin typeface="Poppins" pitchFamily="34" charset="0"/>
                <a:ea typeface="Poppins" pitchFamily="34" charset="-122"/>
                <a:cs typeface="Poppins" pitchFamily="34" charset="-120"/>
              </a:rPr>
              <a:t>Get Started</a:t>
            </a:r>
            <a:endParaRPr lang="en-US" sz="1000" dirty="0"/>
          </a:p>
        </p:txBody>
      </p:sp>
      <p:sp>
        <p:nvSpPr>
          <p:cNvPr id="71" name="Text 67">
            <a:extLst>
              <a:ext uri="{FF2B5EF4-FFF2-40B4-BE49-F238E27FC236}">
                <a16:creationId xmlns:a16="http://schemas.microsoft.com/office/drawing/2014/main" id="{858F64A0-33AC-F799-109A-855BA00E65AA}"/>
              </a:ext>
            </a:extLst>
          </p:cNvPr>
          <p:cNvSpPr txBox="1"/>
          <p:nvPr/>
        </p:nvSpPr>
        <p:spPr>
          <a:xfrm>
            <a:off x="8221371" y="3133649"/>
            <a:ext cx="581558" cy="171907"/>
          </a:xfrm>
          <a:prstGeom prst="rect">
            <a:avLst/>
          </a:prstGeom>
          <a:noFill/>
          <a:ln/>
        </p:spPr>
        <p:txBody>
          <a:bodyPr wrap="square" lIns="0" tIns="0" rIns="0" bIns="0" rtlCol="0" anchor="ctr"/>
          <a:lstStyle/>
          <a:p>
            <a:pPr marL="0" indent="0" algn="ctr">
              <a:buNone/>
            </a:pPr>
            <a:r>
              <a:rPr lang="en-US" sz="1200" dirty="0">
                <a:solidFill>
                  <a:srgbClr val="9CA3AF"/>
                </a:solidFill>
                <a:latin typeface="ui-monospace" pitchFamily="34" charset="0"/>
                <a:ea typeface="ui-monospace" pitchFamily="34" charset="-122"/>
                <a:cs typeface="ui-monospace" pitchFamily="34" charset="-120"/>
              </a:rPr>
              <a:t>Hover</a:t>
            </a:r>
            <a:endParaRPr lang="en-US" sz="1200" dirty="0"/>
          </a:p>
        </p:txBody>
      </p:sp>
      <p:sp>
        <p:nvSpPr>
          <p:cNvPr id="72" name="Text 68">
            <a:extLst>
              <a:ext uri="{FF2B5EF4-FFF2-40B4-BE49-F238E27FC236}">
                <a16:creationId xmlns:a16="http://schemas.microsoft.com/office/drawing/2014/main" id="{55EF690B-C2B2-B554-7FE8-83563B0AF300}"/>
              </a:ext>
            </a:extLst>
          </p:cNvPr>
          <p:cNvSpPr txBox="1"/>
          <p:nvPr/>
        </p:nvSpPr>
        <p:spPr>
          <a:xfrm>
            <a:off x="8130845" y="3362249"/>
            <a:ext cx="762610" cy="171907"/>
          </a:xfrm>
          <a:prstGeom prst="rect">
            <a:avLst/>
          </a:prstGeom>
          <a:noFill/>
          <a:ln/>
        </p:spPr>
        <p:txBody>
          <a:bodyPr wrap="square" lIns="0" tIns="0" rIns="0" bIns="0" rtlCol="0" anchor="ctr"/>
          <a:lstStyle/>
          <a:p>
            <a:pPr marL="0" indent="0" algn="ctr">
              <a:buNone/>
            </a:pPr>
            <a:r>
              <a:rPr lang="en-US" sz="1200" dirty="0">
                <a:solidFill>
                  <a:srgbClr val="9CA3AF"/>
                </a:solidFill>
                <a:latin typeface="ui-monospace" pitchFamily="34" charset="0"/>
                <a:ea typeface="ui-monospace" pitchFamily="34" charset="-122"/>
                <a:cs typeface="ui-monospace" pitchFamily="34" charset="-120"/>
              </a:rPr>
              <a:t>#2166C5</a:t>
            </a:r>
            <a:endParaRPr lang="en-US" sz="1200" dirty="0"/>
          </a:p>
        </p:txBody>
      </p:sp>
      <p:sp>
        <p:nvSpPr>
          <p:cNvPr id="73" name="Shape 69">
            <a:extLst>
              <a:ext uri="{FF2B5EF4-FFF2-40B4-BE49-F238E27FC236}">
                <a16:creationId xmlns:a16="http://schemas.microsoft.com/office/drawing/2014/main" id="{73BE4F3E-DFBB-8DA9-1514-516EE8C69D3D}"/>
              </a:ext>
            </a:extLst>
          </p:cNvPr>
          <p:cNvSpPr/>
          <p:nvPr/>
        </p:nvSpPr>
        <p:spPr>
          <a:xfrm>
            <a:off x="9309506" y="2686507"/>
            <a:ext cx="1114654" cy="342900"/>
          </a:xfrm>
          <a:prstGeom prst="roundRect">
            <a:avLst>
              <a:gd name="adj" fmla="val 50000"/>
            </a:avLst>
          </a:prstGeom>
          <a:solidFill>
            <a:srgbClr val="FD5D18">
              <a:alpha val="60000"/>
            </a:srgbClr>
          </a:solidFill>
          <a:ln/>
          <a:effectLst/>
        </p:spPr>
        <p:txBody>
          <a:bodyPr/>
          <a:lstStyle/>
          <a:p>
            <a:endParaRPr lang="en-US" dirty="0"/>
          </a:p>
        </p:txBody>
      </p:sp>
      <p:sp>
        <p:nvSpPr>
          <p:cNvPr id="74" name="Text 70">
            <a:extLst>
              <a:ext uri="{FF2B5EF4-FFF2-40B4-BE49-F238E27FC236}">
                <a16:creationId xmlns:a16="http://schemas.microsoft.com/office/drawing/2014/main" id="{D3CF3541-1287-D90E-072F-F60126043CA9}"/>
              </a:ext>
            </a:extLst>
          </p:cNvPr>
          <p:cNvSpPr txBox="1"/>
          <p:nvPr/>
        </p:nvSpPr>
        <p:spPr>
          <a:xfrm>
            <a:off x="9449867" y="2762402"/>
            <a:ext cx="833933" cy="191110"/>
          </a:xfrm>
          <a:prstGeom prst="rect">
            <a:avLst/>
          </a:prstGeom>
          <a:noFill/>
          <a:ln/>
        </p:spPr>
        <p:txBody>
          <a:bodyPr wrap="square" lIns="0" tIns="0" rIns="0" bIns="0" rtlCol="0" anchor="ctr"/>
          <a:lstStyle/>
          <a:p>
            <a:pPr marL="0" indent="0" algn="ctr">
              <a:buNone/>
            </a:pPr>
            <a:r>
              <a:rPr lang="en-US" sz="1000" dirty="0">
                <a:solidFill>
                  <a:srgbClr val="FFFFFF">
                    <a:alpha val="40000"/>
                  </a:srgbClr>
                </a:solidFill>
                <a:latin typeface="Poppins" pitchFamily="34" charset="0"/>
                <a:ea typeface="Poppins" pitchFamily="34" charset="-122"/>
                <a:cs typeface="Poppins" pitchFamily="34" charset="-120"/>
              </a:rPr>
              <a:t>Processing</a:t>
            </a:r>
            <a:endParaRPr lang="en-US" sz="1000" dirty="0"/>
          </a:p>
        </p:txBody>
      </p:sp>
      <p:sp>
        <p:nvSpPr>
          <p:cNvPr id="75" name="Text 71">
            <a:extLst>
              <a:ext uri="{FF2B5EF4-FFF2-40B4-BE49-F238E27FC236}">
                <a16:creationId xmlns:a16="http://schemas.microsoft.com/office/drawing/2014/main" id="{45CB9624-363E-9974-EF41-0B700F4A7AA7}"/>
              </a:ext>
            </a:extLst>
          </p:cNvPr>
          <p:cNvSpPr txBox="1"/>
          <p:nvPr/>
        </p:nvSpPr>
        <p:spPr>
          <a:xfrm>
            <a:off x="9500616" y="3133649"/>
            <a:ext cx="848563" cy="171907"/>
          </a:xfrm>
          <a:prstGeom prst="rect">
            <a:avLst/>
          </a:prstGeom>
          <a:noFill/>
          <a:ln/>
        </p:spPr>
        <p:txBody>
          <a:bodyPr wrap="square" lIns="0" tIns="0" rIns="0" bIns="0" rtlCol="0" anchor="ctr"/>
          <a:lstStyle/>
          <a:p>
            <a:pPr marL="0" indent="0" algn="ctr">
              <a:buNone/>
            </a:pPr>
            <a:r>
              <a:rPr lang="en-US" sz="1200" dirty="0">
                <a:solidFill>
                  <a:srgbClr val="9CA3AF"/>
                </a:solidFill>
                <a:latin typeface="ui-monospace" pitchFamily="34" charset="0"/>
                <a:ea typeface="ui-monospace" pitchFamily="34" charset="-122"/>
                <a:cs typeface="ui-monospace" pitchFamily="34" charset="-120"/>
              </a:rPr>
              <a:t>Disabled</a:t>
            </a:r>
            <a:endParaRPr lang="en-US" sz="1200" dirty="0"/>
          </a:p>
        </p:txBody>
      </p:sp>
      <p:sp>
        <p:nvSpPr>
          <p:cNvPr id="76" name="Text 72">
            <a:extLst>
              <a:ext uri="{FF2B5EF4-FFF2-40B4-BE49-F238E27FC236}">
                <a16:creationId xmlns:a16="http://schemas.microsoft.com/office/drawing/2014/main" id="{FA08F63B-D442-31D0-BC01-AE455826DB56}"/>
              </a:ext>
            </a:extLst>
          </p:cNvPr>
          <p:cNvSpPr txBox="1"/>
          <p:nvPr/>
        </p:nvSpPr>
        <p:spPr>
          <a:xfrm>
            <a:off x="9363456" y="3362249"/>
            <a:ext cx="1124712" cy="171907"/>
          </a:xfrm>
          <a:prstGeom prst="rect">
            <a:avLst/>
          </a:prstGeom>
          <a:noFill/>
          <a:ln/>
        </p:spPr>
        <p:txBody>
          <a:bodyPr wrap="square" lIns="0" tIns="0" rIns="0" bIns="0" rtlCol="0" anchor="ctr"/>
          <a:lstStyle/>
          <a:p>
            <a:pPr marL="0" indent="0" algn="ctr">
              <a:buNone/>
            </a:pPr>
            <a:r>
              <a:rPr lang="en-US" sz="1200" dirty="0">
                <a:solidFill>
                  <a:srgbClr val="9CA3AF"/>
                </a:solidFill>
                <a:latin typeface="ui-monospace" pitchFamily="34" charset="0"/>
                <a:ea typeface="ui-monospace" pitchFamily="34" charset="-122"/>
                <a:cs typeface="ui-monospace" pitchFamily="34" charset="-120"/>
              </a:rPr>
              <a:t>40% Opacity</a:t>
            </a:r>
            <a:endParaRPr lang="en-US" sz="1200" dirty="0"/>
          </a:p>
        </p:txBody>
      </p:sp>
      <p:sp>
        <p:nvSpPr>
          <p:cNvPr id="77" name="Text 73">
            <a:extLst>
              <a:ext uri="{FF2B5EF4-FFF2-40B4-BE49-F238E27FC236}">
                <a16:creationId xmlns:a16="http://schemas.microsoft.com/office/drawing/2014/main" id="{85128144-3935-6F67-8499-98C70E441DAF}"/>
              </a:ext>
            </a:extLst>
          </p:cNvPr>
          <p:cNvSpPr txBox="1"/>
          <p:nvPr/>
        </p:nvSpPr>
        <p:spPr>
          <a:xfrm>
            <a:off x="6562649" y="3913821"/>
            <a:ext cx="1620000" cy="162763"/>
          </a:xfrm>
          <a:prstGeom prst="rect">
            <a:avLst/>
          </a:prstGeom>
          <a:noFill/>
          <a:ln/>
        </p:spPr>
        <p:txBody>
          <a:bodyPr wrap="square" lIns="0" tIns="0" rIns="0" bIns="0" rtlCol="0" anchor="ctr"/>
          <a:lstStyle/>
          <a:p>
            <a:pPr marL="0" indent="0" algn="l">
              <a:buNone/>
            </a:pPr>
            <a:r>
              <a:rPr lang="en-US" sz="900" b="1" dirty="0">
                <a:solidFill>
                  <a:srgbClr val="6B7280"/>
                </a:solidFill>
                <a:latin typeface="Poppins" pitchFamily="34" charset="0"/>
                <a:ea typeface="Poppins" pitchFamily="34" charset="-122"/>
                <a:cs typeface="Poppins" pitchFamily="34" charset="-120"/>
              </a:rPr>
              <a:t>TEXT </a:t>
            </a:r>
            <a:r>
              <a:rPr lang="en-US" sz="900" b="1" dirty="0" smtClean="0">
                <a:solidFill>
                  <a:srgbClr val="6B7280"/>
                </a:solidFill>
                <a:latin typeface="Poppins" pitchFamily="34" charset="0"/>
                <a:ea typeface="Poppins" pitchFamily="34" charset="-122"/>
                <a:cs typeface="Poppins" pitchFamily="34" charset="-120"/>
              </a:rPr>
              <a:t>LINKS (Default)</a:t>
            </a:r>
            <a:endParaRPr lang="en-US" sz="900" dirty="0"/>
          </a:p>
        </p:txBody>
      </p:sp>
      <p:sp>
        <p:nvSpPr>
          <p:cNvPr id="78" name="Text 74">
            <a:extLst>
              <a:ext uri="{FF2B5EF4-FFF2-40B4-BE49-F238E27FC236}">
                <a16:creationId xmlns:a16="http://schemas.microsoft.com/office/drawing/2014/main" id="{F14270F7-141C-DCD8-1A66-5350D59860A4}"/>
              </a:ext>
            </a:extLst>
          </p:cNvPr>
          <p:cNvSpPr txBox="1"/>
          <p:nvPr/>
        </p:nvSpPr>
        <p:spPr>
          <a:xfrm>
            <a:off x="6562649" y="4401197"/>
            <a:ext cx="4806086"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Inline links should be Mashaal Blue within body copy. On hover, apply a solid underline.</a:t>
            </a:r>
            <a:endParaRPr lang="en-US" sz="1000" dirty="0"/>
          </a:p>
        </p:txBody>
      </p:sp>
      <p:sp>
        <p:nvSpPr>
          <p:cNvPr id="79" name="Shape 75">
            <a:extLst>
              <a:ext uri="{FF2B5EF4-FFF2-40B4-BE49-F238E27FC236}">
                <a16:creationId xmlns:a16="http://schemas.microsoft.com/office/drawing/2014/main" id="{A10CFBDA-CA48-19A8-A7B7-F965E516E256}"/>
              </a:ext>
            </a:extLst>
          </p:cNvPr>
          <p:cNvSpPr/>
          <p:nvPr/>
        </p:nvSpPr>
        <p:spPr>
          <a:xfrm>
            <a:off x="6248095" y="5150815"/>
            <a:ext cx="5333695" cy="1410005"/>
          </a:xfrm>
          <a:prstGeom prst="roundRect">
            <a:avLst>
              <a:gd name="adj" fmla="val 5258"/>
            </a:avLst>
          </a:prstGeom>
          <a:solidFill>
            <a:srgbClr val="111827"/>
          </a:solidFill>
          <a:ln/>
        </p:spPr>
        <p:txBody>
          <a:bodyPr/>
          <a:lstStyle/>
          <a:p>
            <a:endParaRPr lang="en-US" dirty="0"/>
          </a:p>
        </p:txBody>
      </p:sp>
      <p:sp>
        <p:nvSpPr>
          <p:cNvPr id="80" name="Text 77">
            <a:extLst>
              <a:ext uri="{FF2B5EF4-FFF2-40B4-BE49-F238E27FC236}">
                <a16:creationId xmlns:a16="http://schemas.microsoft.com/office/drawing/2014/main" id="{A4D8C8C8-04DD-BF85-E000-5DA9A42A890F}"/>
              </a:ext>
            </a:extLst>
          </p:cNvPr>
          <p:cNvSpPr txBox="1"/>
          <p:nvPr/>
        </p:nvSpPr>
        <p:spPr>
          <a:xfrm>
            <a:off x="6476695" y="5280660"/>
            <a:ext cx="1976933" cy="191110"/>
          </a:xfrm>
          <a:prstGeom prst="rect">
            <a:avLst/>
          </a:prstGeom>
          <a:noFill/>
          <a:ln/>
        </p:spPr>
        <p:txBody>
          <a:bodyPr wrap="square" lIns="0" tIns="0" rIns="0" bIns="0" rtlCol="0" anchor="ctr"/>
          <a:lstStyle/>
          <a:p>
            <a:pPr marL="0" indent="0" algn="l">
              <a:buNone/>
            </a:pPr>
            <a:r>
              <a:rPr lang="en-US" sz="1000" b="1" dirty="0">
                <a:solidFill>
                  <a:srgbClr val="2D80F9"/>
                </a:solidFill>
                <a:latin typeface="Poppins" pitchFamily="34" charset="0"/>
                <a:ea typeface="Poppins" pitchFamily="34" charset="-122"/>
                <a:cs typeface="Poppins" pitchFamily="34" charset="-120"/>
              </a:rPr>
              <a:t>IMPLEMENTATION RULES</a:t>
            </a:r>
            <a:endParaRPr lang="en-US" sz="1000" dirty="0"/>
          </a:p>
        </p:txBody>
      </p:sp>
      <p:sp>
        <p:nvSpPr>
          <p:cNvPr id="81" name="Text 78">
            <a:extLst>
              <a:ext uri="{FF2B5EF4-FFF2-40B4-BE49-F238E27FC236}">
                <a16:creationId xmlns:a16="http://schemas.microsoft.com/office/drawing/2014/main" id="{819360B0-1133-3A2D-1C38-D4D9F5552317}"/>
              </a:ext>
            </a:extLst>
          </p:cNvPr>
          <p:cNvSpPr txBox="1"/>
          <p:nvPr/>
        </p:nvSpPr>
        <p:spPr>
          <a:xfrm>
            <a:off x="6476695" y="5623560"/>
            <a:ext cx="4139489" cy="191110"/>
          </a:xfrm>
          <a:prstGeom prst="rect">
            <a:avLst/>
          </a:prstGeom>
          <a:noFill/>
          <a:ln/>
        </p:spPr>
        <p:txBody>
          <a:bodyPr wrap="square" lIns="0" tIns="0" rIns="0" bIns="0" rtlCol="0" anchor="ctr"/>
          <a:lstStyle/>
          <a:p>
            <a:pPr marL="0" indent="0" algn="l">
              <a:buNone/>
            </a:pPr>
            <a:r>
              <a:rPr lang="en-US" sz="1000" dirty="0">
                <a:solidFill>
                  <a:srgbClr val="D1D5DB"/>
                </a:solidFill>
                <a:latin typeface="Poppins" pitchFamily="34" charset="0"/>
                <a:ea typeface="Poppins" pitchFamily="34" charset="-122"/>
                <a:cs typeface="Poppins" pitchFamily="34" charset="-120"/>
              </a:rPr>
              <a:t>Favicons: Use simplified 'E' mark or isolated Mashaal graphic.</a:t>
            </a:r>
            <a:endParaRPr lang="en-US" sz="1000" dirty="0"/>
          </a:p>
        </p:txBody>
      </p:sp>
      <p:sp>
        <p:nvSpPr>
          <p:cNvPr id="82" name="Text 79">
            <a:extLst>
              <a:ext uri="{FF2B5EF4-FFF2-40B4-BE49-F238E27FC236}">
                <a16:creationId xmlns:a16="http://schemas.microsoft.com/office/drawing/2014/main" id="{AB75E897-7C1F-C97D-2384-C5FE2CCB0EBD}"/>
              </a:ext>
            </a:extLst>
          </p:cNvPr>
          <p:cNvSpPr txBox="1"/>
          <p:nvPr/>
        </p:nvSpPr>
        <p:spPr>
          <a:xfrm>
            <a:off x="6476695" y="5928055"/>
            <a:ext cx="4253789" cy="191110"/>
          </a:xfrm>
          <a:prstGeom prst="rect">
            <a:avLst/>
          </a:prstGeom>
          <a:noFill/>
          <a:ln/>
        </p:spPr>
        <p:txBody>
          <a:bodyPr wrap="square" lIns="0" tIns="0" rIns="0" bIns="0" rtlCol="0" anchor="ctr"/>
          <a:lstStyle/>
          <a:p>
            <a:pPr marL="0" indent="0" algn="l">
              <a:buNone/>
            </a:pPr>
            <a:r>
              <a:rPr lang="en-US" sz="1000" dirty="0">
                <a:solidFill>
                  <a:srgbClr val="D1D5DB"/>
                </a:solidFill>
                <a:latin typeface="Poppins" pitchFamily="34" charset="0"/>
                <a:ea typeface="Poppins" pitchFamily="34" charset="-122"/>
                <a:cs typeface="Poppins" pitchFamily="34" charset="-120"/>
              </a:rPr>
              <a:t>Images: Compress all web assets. Use WebP where supported.</a:t>
            </a:r>
            <a:endParaRPr lang="en-US" sz="1000" dirty="0"/>
          </a:p>
        </p:txBody>
      </p:sp>
      <p:sp>
        <p:nvSpPr>
          <p:cNvPr id="83" name="Text 80">
            <a:extLst>
              <a:ext uri="{FF2B5EF4-FFF2-40B4-BE49-F238E27FC236}">
                <a16:creationId xmlns:a16="http://schemas.microsoft.com/office/drawing/2014/main" id="{0B59B256-AD31-E767-7059-5B2F59AA3127}"/>
              </a:ext>
            </a:extLst>
          </p:cNvPr>
          <p:cNvSpPr txBox="1"/>
          <p:nvPr/>
        </p:nvSpPr>
        <p:spPr>
          <a:xfrm>
            <a:off x="6476695" y="6232550"/>
            <a:ext cx="4872838" cy="191110"/>
          </a:xfrm>
          <a:prstGeom prst="rect">
            <a:avLst/>
          </a:prstGeom>
          <a:noFill/>
          <a:ln/>
        </p:spPr>
        <p:txBody>
          <a:bodyPr wrap="square" lIns="0" tIns="0" rIns="0" bIns="0" rtlCol="0" anchor="ctr"/>
          <a:lstStyle/>
          <a:p>
            <a:pPr marL="0" indent="0" algn="l">
              <a:buNone/>
            </a:pPr>
            <a:r>
              <a:rPr lang="en-US" sz="1000" dirty="0">
                <a:solidFill>
                  <a:srgbClr val="D1D5DB"/>
                </a:solidFill>
                <a:latin typeface="Poppins" pitchFamily="34" charset="0"/>
                <a:ea typeface="Poppins" pitchFamily="34" charset="-122"/>
                <a:cs typeface="Poppins" pitchFamily="34" charset="-120"/>
              </a:rPr>
              <a:t>Responsiveness: Stack grid columns on mobile. Touch targets min 44px.</a:t>
            </a:r>
            <a:endParaRPr lang="en-US" sz="1000" dirty="0"/>
          </a:p>
        </p:txBody>
      </p:sp>
      <p:sp>
        <p:nvSpPr>
          <p:cNvPr id="85" name="Shape 3">
            <a:extLst>
              <a:ext uri="{FF2B5EF4-FFF2-40B4-BE49-F238E27FC236}">
                <a16:creationId xmlns:a16="http://schemas.microsoft.com/office/drawing/2014/main" id="{79272F2E-8410-DB8A-02EA-9163387B8302}"/>
              </a:ext>
            </a:extLst>
          </p:cNvPr>
          <p:cNvSpPr/>
          <p:nvPr/>
        </p:nvSpPr>
        <p:spPr>
          <a:xfrm>
            <a:off x="620103" y="457505"/>
            <a:ext cx="874800" cy="228600"/>
          </a:xfrm>
          <a:prstGeom prst="roundRect">
            <a:avLst>
              <a:gd name="adj" fmla="val 50000"/>
            </a:avLst>
          </a:prstGeom>
          <a:solidFill>
            <a:srgbClr val="111827"/>
          </a:solidFill>
          <a:ln/>
        </p:spPr>
        <p:txBody>
          <a:bodyPr/>
          <a:lstStyle/>
          <a:p>
            <a:pPr algn="ctr"/>
            <a:endParaRPr lang="en-US" dirty="0"/>
          </a:p>
        </p:txBody>
      </p:sp>
      <p:sp>
        <p:nvSpPr>
          <p:cNvPr id="86" name="Text 4">
            <a:extLst>
              <a:ext uri="{FF2B5EF4-FFF2-40B4-BE49-F238E27FC236}">
                <a16:creationId xmlns:a16="http://schemas.microsoft.com/office/drawing/2014/main" id="{C011735F-6C88-609A-8F9C-D2397592D9AF}"/>
              </a:ext>
            </a:extLst>
          </p:cNvPr>
          <p:cNvSpPr txBox="1"/>
          <p:nvPr/>
        </p:nvSpPr>
        <p:spPr>
          <a:xfrm>
            <a:off x="647852" y="490424"/>
            <a:ext cx="819302"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a:t>
            </a:r>
            <a:r>
              <a:rPr lang="en-US" sz="900" b="1" dirty="0" smtClean="0">
                <a:solidFill>
                  <a:srgbClr val="FFFFFF"/>
                </a:solidFill>
                <a:latin typeface="Poppins" pitchFamily="34" charset="0"/>
                <a:ea typeface="Poppins" pitchFamily="34" charset="-122"/>
                <a:cs typeface="Poppins" pitchFamily="34" charset="-120"/>
              </a:rPr>
              <a:t>05</a:t>
            </a:r>
            <a:endParaRPr lang="en-US" sz="900" dirty="0"/>
          </a:p>
        </p:txBody>
      </p:sp>
      <p:sp>
        <p:nvSpPr>
          <p:cNvPr id="87" name="Text 5">
            <a:extLst>
              <a:ext uri="{FF2B5EF4-FFF2-40B4-BE49-F238E27FC236}">
                <a16:creationId xmlns:a16="http://schemas.microsoft.com/office/drawing/2014/main" id="{0D888765-09F3-65F7-4DBD-EF88262CB087}"/>
              </a:ext>
            </a:extLst>
          </p:cNvPr>
          <p:cNvSpPr txBox="1"/>
          <p:nvPr/>
        </p:nvSpPr>
        <p:spPr>
          <a:xfrm>
            <a:off x="1605686" y="490424"/>
            <a:ext cx="1157630" cy="191110"/>
          </a:xfrm>
          <a:prstGeom prst="rect">
            <a:avLst/>
          </a:prstGeom>
          <a:noFill/>
          <a:ln/>
        </p:spPr>
        <p:txBody>
          <a:bodyPr wrap="square" lIns="0" tIns="0" rIns="0" bIns="0" rtlCol="0" anchor="ctr"/>
          <a:lstStyle/>
          <a:p>
            <a:r>
              <a:rPr lang="en-US" sz="1000" dirty="0">
                <a:solidFill>
                  <a:srgbClr val="9CA3AF"/>
                </a:solidFill>
                <a:latin typeface="Poppins" pitchFamily="34" charset="0"/>
                <a:ea typeface="Poppins" pitchFamily="34" charset="-122"/>
                <a:cs typeface="Poppins" pitchFamily="34" charset="-120"/>
              </a:rPr>
              <a:t>DIGITAL USAGE</a:t>
            </a:r>
            <a:endParaRPr lang="en-US" sz="1000" dirty="0"/>
          </a:p>
        </p:txBody>
      </p:sp>
      <p:sp>
        <p:nvSpPr>
          <p:cNvPr id="84" name="Text 73">
            <a:extLst>
              <a:ext uri="{FF2B5EF4-FFF2-40B4-BE49-F238E27FC236}">
                <a16:creationId xmlns:a16="http://schemas.microsoft.com/office/drawing/2014/main" id="{85128144-3935-6F67-8499-98C70E441DAF}"/>
              </a:ext>
            </a:extLst>
          </p:cNvPr>
          <p:cNvSpPr txBox="1"/>
          <p:nvPr/>
        </p:nvSpPr>
        <p:spPr>
          <a:xfrm>
            <a:off x="6562649" y="4117922"/>
            <a:ext cx="1980000" cy="162763"/>
          </a:xfrm>
          <a:prstGeom prst="rect">
            <a:avLst/>
          </a:prstGeom>
          <a:noFill/>
          <a:ln/>
        </p:spPr>
        <p:txBody>
          <a:bodyPr wrap="square" lIns="0" tIns="0" rIns="0" bIns="0" rtlCol="0" anchor="ctr"/>
          <a:lstStyle/>
          <a:p>
            <a:pPr marL="0" indent="0" algn="l">
              <a:buNone/>
            </a:pPr>
            <a:r>
              <a:rPr lang="en-US" sz="900" dirty="0" smtClean="0">
                <a:solidFill>
                  <a:srgbClr val="2C80FA"/>
                </a:solidFill>
                <a:latin typeface="Poppins" pitchFamily="34" charset="0"/>
                <a:ea typeface="Poppins" pitchFamily="34" charset="-122"/>
                <a:cs typeface="Poppins" pitchFamily="34" charset="-120"/>
              </a:rPr>
              <a:t>Home</a:t>
            </a:r>
            <a:r>
              <a:rPr lang="en-US" sz="900" dirty="0" smtClean="0">
                <a:solidFill>
                  <a:srgbClr val="6B7280"/>
                </a:solidFill>
                <a:latin typeface="Poppins" pitchFamily="34" charset="0"/>
                <a:ea typeface="Poppins" pitchFamily="34" charset="-122"/>
                <a:cs typeface="Poppins" pitchFamily="34" charset="-120"/>
              </a:rPr>
              <a:t>   </a:t>
            </a:r>
            <a:r>
              <a:rPr lang="en-US" sz="900" dirty="0" smtClean="0">
                <a:solidFill>
                  <a:srgbClr val="2C80FA"/>
                </a:solidFill>
                <a:latin typeface="Poppins" pitchFamily="34" charset="0"/>
                <a:ea typeface="Poppins" pitchFamily="34" charset="-122"/>
                <a:cs typeface="Poppins" pitchFamily="34" charset="-120"/>
              </a:rPr>
              <a:t>Industries</a:t>
            </a:r>
            <a:r>
              <a:rPr lang="en-US" sz="900" dirty="0" smtClean="0">
                <a:solidFill>
                  <a:srgbClr val="6B7280"/>
                </a:solidFill>
                <a:latin typeface="Poppins" pitchFamily="34" charset="0"/>
                <a:ea typeface="Poppins" pitchFamily="34" charset="-122"/>
                <a:cs typeface="Poppins" pitchFamily="34" charset="-120"/>
              </a:rPr>
              <a:t>   </a:t>
            </a:r>
            <a:r>
              <a:rPr lang="en-US" sz="900" dirty="0" smtClean="0">
                <a:solidFill>
                  <a:srgbClr val="2D80F9"/>
                </a:solidFill>
                <a:latin typeface="Poppins" pitchFamily="34" charset="0"/>
                <a:ea typeface="Poppins" pitchFamily="34" charset="-122"/>
                <a:cs typeface="Poppins" pitchFamily="34" charset="-120"/>
              </a:rPr>
              <a:t>Hospitality</a:t>
            </a:r>
            <a:endParaRPr lang="en-US" sz="900" dirty="0">
              <a:solidFill>
                <a:srgbClr val="2D80F9"/>
              </a:solidFill>
            </a:endParaRPr>
          </a:p>
        </p:txBody>
      </p:sp>
      <p:cxnSp>
        <p:nvCxnSpPr>
          <p:cNvPr id="3" name="Straight Connector 2"/>
          <p:cNvCxnSpPr/>
          <p:nvPr/>
        </p:nvCxnSpPr>
        <p:spPr>
          <a:xfrm>
            <a:off x="6562649" y="3711549"/>
            <a:ext cx="4880345" cy="0"/>
          </a:xfrm>
          <a:prstGeom prst="line">
            <a:avLst/>
          </a:prstGeom>
          <a:ln w="127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8" name="Text 73">
            <a:extLst>
              <a:ext uri="{FF2B5EF4-FFF2-40B4-BE49-F238E27FC236}">
                <a16:creationId xmlns:a16="http://schemas.microsoft.com/office/drawing/2014/main" id="{85128144-3935-6F67-8499-98C70E441DAF}"/>
              </a:ext>
            </a:extLst>
          </p:cNvPr>
          <p:cNvSpPr txBox="1"/>
          <p:nvPr/>
        </p:nvSpPr>
        <p:spPr>
          <a:xfrm>
            <a:off x="8993257" y="4117922"/>
            <a:ext cx="1980000" cy="162763"/>
          </a:xfrm>
          <a:prstGeom prst="rect">
            <a:avLst/>
          </a:prstGeom>
          <a:noFill/>
          <a:ln/>
        </p:spPr>
        <p:txBody>
          <a:bodyPr wrap="square" lIns="0" tIns="0" rIns="0" bIns="0" rtlCol="0" anchor="ctr"/>
          <a:lstStyle/>
          <a:p>
            <a:pPr marL="0" indent="0" algn="l">
              <a:buNone/>
            </a:pPr>
            <a:r>
              <a:rPr lang="en-US" sz="900" dirty="0" smtClean="0">
                <a:solidFill>
                  <a:srgbClr val="2C80FA"/>
                </a:solidFill>
                <a:latin typeface="Poppins" pitchFamily="34" charset="0"/>
                <a:ea typeface="Poppins" pitchFamily="34" charset="-122"/>
                <a:cs typeface="Poppins" pitchFamily="34" charset="-120"/>
              </a:rPr>
              <a:t>Home</a:t>
            </a:r>
            <a:r>
              <a:rPr lang="en-US" sz="900" dirty="0" smtClean="0">
                <a:solidFill>
                  <a:srgbClr val="6B7280"/>
                </a:solidFill>
                <a:latin typeface="Poppins" pitchFamily="34" charset="0"/>
                <a:ea typeface="Poppins" pitchFamily="34" charset="-122"/>
                <a:cs typeface="Poppins" pitchFamily="34" charset="-120"/>
              </a:rPr>
              <a:t>   </a:t>
            </a:r>
            <a:r>
              <a:rPr lang="en-US" sz="900" dirty="0" smtClean="0">
                <a:solidFill>
                  <a:srgbClr val="2C80FA"/>
                </a:solidFill>
                <a:latin typeface="Poppins" pitchFamily="34" charset="0"/>
                <a:ea typeface="Poppins" pitchFamily="34" charset="-122"/>
                <a:cs typeface="Poppins" pitchFamily="34" charset="-120"/>
              </a:rPr>
              <a:t>Industries</a:t>
            </a:r>
            <a:r>
              <a:rPr lang="en-US" sz="900" dirty="0" smtClean="0">
                <a:solidFill>
                  <a:srgbClr val="6B7280"/>
                </a:solidFill>
                <a:latin typeface="Poppins" pitchFamily="34" charset="0"/>
                <a:ea typeface="Poppins" pitchFamily="34" charset="-122"/>
                <a:cs typeface="Poppins" pitchFamily="34" charset="-120"/>
              </a:rPr>
              <a:t>   </a:t>
            </a:r>
            <a:r>
              <a:rPr lang="en-US" sz="900" dirty="0" smtClean="0">
                <a:solidFill>
                  <a:srgbClr val="2D80F9"/>
                </a:solidFill>
                <a:latin typeface="Poppins" pitchFamily="34" charset="0"/>
                <a:ea typeface="Poppins" pitchFamily="34" charset="-122"/>
                <a:cs typeface="Poppins" pitchFamily="34" charset="-120"/>
              </a:rPr>
              <a:t>Hospitality</a:t>
            </a:r>
            <a:endParaRPr lang="en-US" sz="900" dirty="0">
              <a:solidFill>
                <a:srgbClr val="2D80F9"/>
              </a:solidFill>
            </a:endParaRPr>
          </a:p>
        </p:txBody>
      </p:sp>
      <p:cxnSp>
        <p:nvCxnSpPr>
          <p:cNvPr id="6" name="Straight Connector 5"/>
          <p:cNvCxnSpPr/>
          <p:nvPr/>
        </p:nvCxnSpPr>
        <p:spPr>
          <a:xfrm>
            <a:off x="8992491" y="4303167"/>
            <a:ext cx="360000" cy="0"/>
          </a:xfrm>
          <a:prstGeom prst="line">
            <a:avLst/>
          </a:prstGeom>
          <a:ln w="12700">
            <a:solidFill>
              <a:srgbClr val="2D80F9"/>
            </a:solidFill>
          </a:ln>
        </p:spPr>
        <p:style>
          <a:lnRef idx="2">
            <a:schemeClr val="accent1"/>
          </a:lnRef>
          <a:fillRef idx="0">
            <a:schemeClr val="accent1"/>
          </a:fillRef>
          <a:effectRef idx="1">
            <a:schemeClr val="accent1"/>
          </a:effectRef>
          <a:fontRef idx="minor">
            <a:schemeClr val="tx1"/>
          </a:fontRef>
        </p:style>
      </p:cxnSp>
      <p:sp>
        <p:nvSpPr>
          <p:cNvPr id="89" name="Text 73">
            <a:extLst>
              <a:ext uri="{FF2B5EF4-FFF2-40B4-BE49-F238E27FC236}">
                <a16:creationId xmlns:a16="http://schemas.microsoft.com/office/drawing/2014/main" id="{85128144-3935-6F67-8499-98C70E441DAF}"/>
              </a:ext>
            </a:extLst>
          </p:cNvPr>
          <p:cNvSpPr txBox="1"/>
          <p:nvPr/>
        </p:nvSpPr>
        <p:spPr>
          <a:xfrm>
            <a:off x="8962351" y="3891151"/>
            <a:ext cx="1620000" cy="162763"/>
          </a:xfrm>
          <a:prstGeom prst="rect">
            <a:avLst/>
          </a:prstGeom>
          <a:noFill/>
          <a:ln/>
        </p:spPr>
        <p:txBody>
          <a:bodyPr wrap="square" lIns="0" tIns="0" rIns="0" bIns="0" rtlCol="0" anchor="ctr"/>
          <a:lstStyle/>
          <a:p>
            <a:pPr marL="0" indent="0" algn="l">
              <a:buNone/>
            </a:pPr>
            <a:r>
              <a:rPr lang="en-US" sz="900" b="1" dirty="0">
                <a:solidFill>
                  <a:srgbClr val="6B7280"/>
                </a:solidFill>
                <a:latin typeface="Poppins" pitchFamily="34" charset="0"/>
                <a:ea typeface="Poppins" pitchFamily="34" charset="-122"/>
                <a:cs typeface="Poppins" pitchFamily="34" charset="-120"/>
              </a:rPr>
              <a:t>TEXT </a:t>
            </a:r>
            <a:r>
              <a:rPr lang="en-US" sz="900" b="1" dirty="0" smtClean="0">
                <a:solidFill>
                  <a:srgbClr val="6B7280"/>
                </a:solidFill>
                <a:latin typeface="Poppins" pitchFamily="34" charset="0"/>
                <a:ea typeface="Poppins" pitchFamily="34" charset="-122"/>
                <a:cs typeface="Poppins" pitchFamily="34" charset="-120"/>
              </a:rPr>
              <a:t>LINKS (Hover)</a:t>
            </a:r>
            <a:endParaRPr lang="en-US" sz="900" dirty="0"/>
          </a:p>
        </p:txBody>
      </p:sp>
    </p:spTree>
    <p:extLst>
      <p:ext uri="{BB962C8B-B14F-4D97-AF65-F5344CB8AC3E}">
        <p14:creationId xmlns:p14="http://schemas.microsoft.com/office/powerpoint/2010/main" val="42360455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34CEC-7543-E8E6-E6D0-11D5A0B637A7}"/>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E9AC4EED-ADED-55A3-BB88-067D483F1759}"/>
              </a:ext>
            </a:extLst>
          </p:cNvPr>
          <p:cNvSpPr/>
          <p:nvPr/>
        </p:nvSpPr>
        <p:spPr>
          <a:xfrm>
            <a:off x="0" y="1448410"/>
            <a:ext cx="12191695" cy="9144"/>
          </a:xfrm>
          <a:prstGeom prst="rect">
            <a:avLst/>
          </a:prstGeom>
          <a:solidFill>
            <a:srgbClr val="F3F4F6"/>
          </a:solidFill>
          <a:ln/>
        </p:spPr>
        <p:txBody>
          <a:bodyPr/>
          <a:lstStyle/>
          <a:p>
            <a:endParaRPr lang="en-US" dirty="0"/>
          </a:p>
        </p:txBody>
      </p:sp>
      <p:sp>
        <p:nvSpPr>
          <p:cNvPr id="5" name="Shape 3">
            <a:extLst>
              <a:ext uri="{FF2B5EF4-FFF2-40B4-BE49-F238E27FC236}">
                <a16:creationId xmlns:a16="http://schemas.microsoft.com/office/drawing/2014/main" id="{1C26F00A-7F47-864F-0EA8-C8FA6360FFBA}"/>
              </a:ext>
            </a:extLst>
          </p:cNvPr>
          <p:cNvSpPr/>
          <p:nvPr/>
        </p:nvSpPr>
        <p:spPr>
          <a:xfrm>
            <a:off x="625202" y="455705"/>
            <a:ext cx="874800" cy="230400"/>
          </a:xfrm>
          <a:prstGeom prst="roundRect">
            <a:avLst>
              <a:gd name="adj" fmla="val 50000"/>
            </a:avLst>
          </a:prstGeom>
          <a:solidFill>
            <a:srgbClr val="2D80F9"/>
          </a:solidFill>
          <a:ln/>
        </p:spPr>
        <p:txBody>
          <a:bodyPr/>
          <a:lstStyle/>
          <a:p>
            <a:endParaRPr lang="en-US" dirty="0"/>
          </a:p>
        </p:txBody>
      </p:sp>
      <p:sp>
        <p:nvSpPr>
          <p:cNvPr id="6" name="Text 4">
            <a:extLst>
              <a:ext uri="{FF2B5EF4-FFF2-40B4-BE49-F238E27FC236}">
                <a16:creationId xmlns:a16="http://schemas.microsoft.com/office/drawing/2014/main" id="{D8F5BB52-8B7A-26C4-7C6D-A9F7410BFDEB}"/>
              </a:ext>
            </a:extLst>
          </p:cNvPr>
          <p:cNvSpPr txBox="1"/>
          <p:nvPr/>
        </p:nvSpPr>
        <p:spPr>
          <a:xfrm>
            <a:off x="652951" y="489524"/>
            <a:ext cx="819302"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05</a:t>
            </a:r>
            <a:endParaRPr lang="en-US" sz="900" dirty="0"/>
          </a:p>
        </p:txBody>
      </p:sp>
      <p:sp>
        <p:nvSpPr>
          <p:cNvPr id="7" name="Text 5">
            <a:extLst>
              <a:ext uri="{FF2B5EF4-FFF2-40B4-BE49-F238E27FC236}">
                <a16:creationId xmlns:a16="http://schemas.microsoft.com/office/drawing/2014/main" id="{6826C6D0-0001-5FE7-FCD3-8DA36827ACCD}"/>
              </a:ext>
            </a:extLst>
          </p:cNvPr>
          <p:cNvSpPr txBox="1"/>
          <p:nvPr/>
        </p:nvSpPr>
        <p:spPr>
          <a:xfrm>
            <a:off x="1602943" y="476402"/>
            <a:ext cx="1119226" cy="191110"/>
          </a:xfrm>
          <a:prstGeom prst="rect">
            <a:avLst/>
          </a:prstGeom>
          <a:noFill/>
          <a:ln/>
        </p:spPr>
        <p:txBody>
          <a:bodyPr wrap="square" lIns="0" tIns="0" rIns="0" bIns="0" rtlCol="0" anchor="ctr"/>
          <a:lstStyle/>
          <a:p>
            <a:pPr marL="0" indent="0" algn="l">
              <a:buNone/>
            </a:pPr>
            <a:r>
              <a:rPr lang="en-US" sz="1000" dirty="0">
                <a:solidFill>
                  <a:srgbClr val="9CA3AF"/>
                </a:solidFill>
                <a:latin typeface="Poppins" pitchFamily="34" charset="0"/>
                <a:ea typeface="Poppins" pitchFamily="34" charset="-122"/>
                <a:cs typeface="Poppins" pitchFamily="34" charset="-120"/>
              </a:rPr>
              <a:t>DIGITAL USAGE</a:t>
            </a:r>
            <a:endParaRPr lang="en-US" sz="1000" dirty="0"/>
          </a:p>
        </p:txBody>
      </p:sp>
      <p:sp>
        <p:nvSpPr>
          <p:cNvPr id="8" name="Text 6">
            <a:extLst>
              <a:ext uri="{FF2B5EF4-FFF2-40B4-BE49-F238E27FC236}">
                <a16:creationId xmlns:a16="http://schemas.microsoft.com/office/drawing/2014/main" id="{EBCA8B20-3986-6AB8-281A-25C1A95E92D4}"/>
              </a:ext>
            </a:extLst>
          </p:cNvPr>
          <p:cNvSpPr txBox="1"/>
          <p:nvPr/>
        </p:nvSpPr>
        <p:spPr>
          <a:xfrm>
            <a:off x="609904" y="705002"/>
            <a:ext cx="7001561"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Digital Applications &amp; UI Elements</a:t>
            </a:r>
            <a:endParaRPr lang="en-US" sz="2700" dirty="0"/>
          </a:p>
        </p:txBody>
      </p:sp>
      <p:sp>
        <p:nvSpPr>
          <p:cNvPr id="9" name="Text 7">
            <a:extLst>
              <a:ext uri="{FF2B5EF4-FFF2-40B4-BE49-F238E27FC236}">
                <a16:creationId xmlns:a16="http://schemas.microsoft.com/office/drawing/2014/main" id="{B9695D17-1E2B-C0A0-9616-CCE2F9B91A11}"/>
              </a:ext>
            </a:extLst>
          </p:cNvPr>
          <p:cNvSpPr txBox="1"/>
          <p:nvPr/>
        </p:nvSpPr>
        <p:spPr>
          <a:xfrm>
            <a:off x="7338060" y="743407"/>
            <a:ext cx="4243730" cy="409651"/>
          </a:xfrm>
          <a:prstGeom prst="rect">
            <a:avLst/>
          </a:prstGeom>
          <a:noFill/>
          <a:ln/>
        </p:spPr>
        <p:txBody>
          <a:bodyPr wrap="square" lIns="0" tIns="0" rIns="0" bIns="0" rtlCol="0" anchor="ctr"/>
          <a:lstStyle/>
          <a:p>
            <a:pPr marL="0" indent="0" algn="r">
              <a:lnSpc>
                <a:spcPct val="150000"/>
              </a:lnSpc>
              <a:buNone/>
            </a:pPr>
            <a:r>
              <a:rPr lang="en-US" sz="1000" dirty="0">
                <a:solidFill>
                  <a:srgbClr val="6B7280"/>
                </a:solidFill>
                <a:latin typeface="Poppins" pitchFamily="34" charset="0"/>
                <a:ea typeface="Poppins" pitchFamily="34" charset="-122"/>
                <a:cs typeface="Poppins" pitchFamily="34" charset="-120"/>
              </a:rPr>
              <a:t>Consistent UI components create a seamless user experience. Follow these core specifications for digital product design.</a:t>
            </a:r>
            <a:endParaRPr lang="en-US" sz="1000" dirty="0"/>
          </a:p>
        </p:txBody>
      </p:sp>
      <p:sp>
        <p:nvSpPr>
          <p:cNvPr id="10" name="Shape 8">
            <a:extLst>
              <a:ext uri="{FF2B5EF4-FFF2-40B4-BE49-F238E27FC236}">
                <a16:creationId xmlns:a16="http://schemas.microsoft.com/office/drawing/2014/main" id="{D24C3481-EC0B-8873-05BC-C1321DF4FC39}"/>
              </a:ext>
            </a:extLst>
          </p:cNvPr>
          <p:cNvSpPr/>
          <p:nvPr/>
        </p:nvSpPr>
        <p:spPr>
          <a:xfrm>
            <a:off x="609905" y="1617574"/>
            <a:ext cx="5333695" cy="2428646"/>
          </a:xfrm>
          <a:prstGeom prst="roundRect">
            <a:avLst>
              <a:gd name="adj" fmla="val 1181"/>
            </a:avLst>
          </a:prstGeom>
          <a:solidFill>
            <a:srgbClr val="F9FAFB"/>
          </a:solidFill>
          <a:ln w="12700">
            <a:solidFill>
              <a:srgbClr val="E5E7EB"/>
            </a:solidFill>
            <a:prstDash val="solid"/>
          </a:ln>
        </p:spPr>
        <p:txBody>
          <a:bodyPr/>
          <a:lstStyle/>
          <a:p>
            <a:endParaRPr lang="en-US" dirty="0"/>
          </a:p>
        </p:txBody>
      </p:sp>
      <p:sp>
        <p:nvSpPr>
          <p:cNvPr id="11" name="Shape 9">
            <a:extLst>
              <a:ext uri="{FF2B5EF4-FFF2-40B4-BE49-F238E27FC236}">
                <a16:creationId xmlns:a16="http://schemas.microsoft.com/office/drawing/2014/main" id="{70E23418-A15A-F75D-7916-FF5FE89138C8}"/>
              </a:ext>
            </a:extLst>
          </p:cNvPr>
          <p:cNvSpPr/>
          <p:nvPr/>
        </p:nvSpPr>
        <p:spPr>
          <a:xfrm>
            <a:off x="847649" y="1856232"/>
            <a:ext cx="304495" cy="304495"/>
          </a:xfrm>
          <a:prstGeom prst="roundRect">
            <a:avLst>
              <a:gd name="adj" fmla="val 300300"/>
            </a:avLst>
          </a:prstGeom>
          <a:solidFill>
            <a:srgbClr val="EFF6FF"/>
          </a:solidFill>
          <a:ln/>
        </p:spPr>
        <p:txBody>
          <a:bodyPr/>
          <a:lstStyle/>
          <a:p>
            <a:endParaRPr lang="en-US" dirty="0"/>
          </a:p>
        </p:txBody>
      </p:sp>
      <p:pic>
        <p:nvPicPr>
          <p:cNvPr id="12" name="Image 0" descr="preencoded.png">
            <a:extLst>
              <a:ext uri="{FF2B5EF4-FFF2-40B4-BE49-F238E27FC236}">
                <a16:creationId xmlns:a16="http://schemas.microsoft.com/office/drawing/2014/main" id="{D98AD9E6-FA95-51C2-BFA2-0B93EE160FE5}"/>
              </a:ext>
            </a:extLst>
          </p:cNvPr>
          <p:cNvPicPr>
            <a:picLocks noChangeAspect="1"/>
          </p:cNvPicPr>
          <p:nvPr/>
        </p:nvPicPr>
        <p:blipFill>
          <a:blip r:embed="rId2"/>
          <a:srcRect l="-837" r="-837"/>
          <a:stretch/>
        </p:blipFill>
        <p:spPr>
          <a:xfrm>
            <a:off x="923544" y="1942186"/>
            <a:ext cx="152705" cy="133502"/>
          </a:xfrm>
          <a:prstGeom prst="rect">
            <a:avLst/>
          </a:prstGeom>
        </p:spPr>
      </p:pic>
      <p:sp>
        <p:nvSpPr>
          <p:cNvPr id="13" name="Text 10">
            <a:extLst>
              <a:ext uri="{FF2B5EF4-FFF2-40B4-BE49-F238E27FC236}">
                <a16:creationId xmlns:a16="http://schemas.microsoft.com/office/drawing/2014/main" id="{AFB6C705-7586-55FD-F7CE-5E8B6E63D87D}"/>
              </a:ext>
            </a:extLst>
          </p:cNvPr>
          <p:cNvSpPr txBox="1"/>
          <p:nvPr/>
        </p:nvSpPr>
        <p:spPr>
          <a:xfrm>
            <a:off x="1266444" y="1884579"/>
            <a:ext cx="1653235" cy="238658"/>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Cards &amp; Surfaces</a:t>
            </a:r>
            <a:endParaRPr lang="en-US" sz="1300" dirty="0"/>
          </a:p>
        </p:txBody>
      </p:sp>
      <p:sp>
        <p:nvSpPr>
          <p:cNvPr id="14" name="Shape 11">
            <a:extLst>
              <a:ext uri="{FF2B5EF4-FFF2-40B4-BE49-F238E27FC236}">
                <a16:creationId xmlns:a16="http://schemas.microsoft.com/office/drawing/2014/main" id="{CB5882C1-CE8D-FD48-7FF0-6ADCA222EDA3}"/>
              </a:ext>
            </a:extLst>
          </p:cNvPr>
          <p:cNvSpPr/>
          <p:nvPr/>
        </p:nvSpPr>
        <p:spPr>
          <a:xfrm>
            <a:off x="847649" y="2313432"/>
            <a:ext cx="2314346" cy="1495044"/>
          </a:xfrm>
          <a:prstGeom prst="roundRect">
            <a:avLst>
              <a:gd name="adj" fmla="val 3117"/>
            </a:avLst>
          </a:prstGeom>
          <a:solidFill>
            <a:srgbClr val="F3F4F6"/>
          </a:solidFill>
          <a:ln/>
        </p:spPr>
        <p:txBody>
          <a:bodyPr/>
          <a:lstStyle/>
          <a:p>
            <a:endParaRPr lang="en-US" dirty="0"/>
          </a:p>
        </p:txBody>
      </p:sp>
      <p:sp>
        <p:nvSpPr>
          <p:cNvPr id="15" name="Shape 12">
            <a:extLst>
              <a:ext uri="{FF2B5EF4-FFF2-40B4-BE49-F238E27FC236}">
                <a16:creationId xmlns:a16="http://schemas.microsoft.com/office/drawing/2014/main" id="{CEAE70E4-F43B-15E5-A259-8DF8A78996E6}"/>
              </a:ext>
            </a:extLst>
          </p:cNvPr>
          <p:cNvSpPr/>
          <p:nvPr/>
        </p:nvSpPr>
        <p:spPr>
          <a:xfrm>
            <a:off x="1000354" y="2708453"/>
            <a:ext cx="2009851" cy="705002"/>
          </a:xfrm>
          <a:prstGeom prst="roundRect">
            <a:avLst>
              <a:gd name="adj" fmla="val 14022"/>
            </a:avLst>
          </a:prstGeom>
          <a:solidFill>
            <a:srgbClr val="FFFFFF"/>
          </a:solidFill>
          <a:ln w="12700">
            <a:solidFill>
              <a:srgbClr val="F3F4F6"/>
            </a:solidFill>
            <a:prstDash val="solid"/>
          </a:ln>
          <a:effectLst>
            <a:outerShdw blurRad="63500" dist="38100" dir="5400000" algn="bl" rotWithShape="0">
              <a:srgbClr val="000000">
                <a:alpha val="5000"/>
              </a:srgbClr>
            </a:outerShdw>
          </a:effectLst>
        </p:spPr>
        <p:txBody>
          <a:bodyPr/>
          <a:lstStyle/>
          <a:p>
            <a:endParaRPr lang="en-US" dirty="0"/>
          </a:p>
        </p:txBody>
      </p:sp>
      <p:sp>
        <p:nvSpPr>
          <p:cNvPr id="16" name="Shape 13">
            <a:extLst>
              <a:ext uri="{FF2B5EF4-FFF2-40B4-BE49-F238E27FC236}">
                <a16:creationId xmlns:a16="http://schemas.microsoft.com/office/drawing/2014/main" id="{908E5590-9AB1-6D4F-B5DB-56094240B9BD}"/>
              </a:ext>
            </a:extLst>
          </p:cNvPr>
          <p:cNvSpPr/>
          <p:nvPr/>
        </p:nvSpPr>
        <p:spPr>
          <a:xfrm>
            <a:off x="1162202" y="2870302"/>
            <a:ext cx="562356" cy="114300"/>
          </a:xfrm>
          <a:prstGeom prst="roundRect">
            <a:avLst>
              <a:gd name="adj" fmla="val 266667"/>
            </a:avLst>
          </a:prstGeom>
          <a:solidFill>
            <a:srgbClr val="E5E7EB"/>
          </a:solidFill>
          <a:ln/>
        </p:spPr>
        <p:txBody>
          <a:bodyPr/>
          <a:lstStyle/>
          <a:p>
            <a:endParaRPr lang="en-US" dirty="0"/>
          </a:p>
        </p:txBody>
      </p:sp>
      <p:sp>
        <p:nvSpPr>
          <p:cNvPr id="17" name="Shape 14">
            <a:extLst>
              <a:ext uri="{FF2B5EF4-FFF2-40B4-BE49-F238E27FC236}">
                <a16:creationId xmlns:a16="http://schemas.microsoft.com/office/drawing/2014/main" id="{F5F170FC-187A-898B-5A2C-9E51CB80C88C}"/>
              </a:ext>
            </a:extLst>
          </p:cNvPr>
          <p:cNvSpPr/>
          <p:nvPr/>
        </p:nvSpPr>
        <p:spPr>
          <a:xfrm>
            <a:off x="1162202" y="3061412"/>
            <a:ext cx="1266444" cy="75895"/>
          </a:xfrm>
          <a:prstGeom prst="roundRect">
            <a:avLst>
              <a:gd name="adj" fmla="val 602411"/>
            </a:avLst>
          </a:prstGeom>
          <a:solidFill>
            <a:srgbClr val="F3F4F6"/>
          </a:solidFill>
          <a:ln/>
        </p:spPr>
        <p:txBody>
          <a:bodyPr/>
          <a:lstStyle/>
          <a:p>
            <a:endParaRPr lang="en-US" dirty="0"/>
          </a:p>
        </p:txBody>
      </p:sp>
      <p:sp>
        <p:nvSpPr>
          <p:cNvPr id="18" name="Shape 15">
            <a:extLst>
              <a:ext uri="{FF2B5EF4-FFF2-40B4-BE49-F238E27FC236}">
                <a16:creationId xmlns:a16="http://schemas.microsoft.com/office/drawing/2014/main" id="{D1D46C6A-2CC6-44C8-F82B-DB3D7560F680}"/>
              </a:ext>
            </a:extLst>
          </p:cNvPr>
          <p:cNvSpPr/>
          <p:nvPr/>
        </p:nvSpPr>
        <p:spPr>
          <a:xfrm>
            <a:off x="1162202" y="3175712"/>
            <a:ext cx="847649" cy="75895"/>
          </a:xfrm>
          <a:prstGeom prst="roundRect">
            <a:avLst>
              <a:gd name="adj" fmla="val 602411"/>
            </a:avLst>
          </a:prstGeom>
          <a:solidFill>
            <a:srgbClr val="F3F4F6"/>
          </a:solidFill>
          <a:ln/>
        </p:spPr>
        <p:txBody>
          <a:bodyPr/>
          <a:lstStyle/>
          <a:p>
            <a:endParaRPr lang="en-US" dirty="0"/>
          </a:p>
        </p:txBody>
      </p:sp>
      <p:sp>
        <p:nvSpPr>
          <p:cNvPr id="19" name="Shape 16">
            <a:extLst>
              <a:ext uri="{FF2B5EF4-FFF2-40B4-BE49-F238E27FC236}">
                <a16:creationId xmlns:a16="http://schemas.microsoft.com/office/drawing/2014/main" id="{7A81DC84-888D-A88A-AD45-6BEBF8D15775}"/>
              </a:ext>
            </a:extLst>
          </p:cNvPr>
          <p:cNvSpPr/>
          <p:nvPr/>
        </p:nvSpPr>
        <p:spPr>
          <a:xfrm>
            <a:off x="3390595" y="2542032"/>
            <a:ext cx="2314346" cy="9144"/>
          </a:xfrm>
          <a:prstGeom prst="rect">
            <a:avLst/>
          </a:prstGeom>
          <a:solidFill>
            <a:srgbClr val="E5E7EB"/>
          </a:solidFill>
          <a:ln/>
        </p:spPr>
        <p:txBody>
          <a:bodyPr/>
          <a:lstStyle/>
          <a:p>
            <a:endParaRPr lang="en-US" dirty="0"/>
          </a:p>
        </p:txBody>
      </p:sp>
      <p:sp>
        <p:nvSpPr>
          <p:cNvPr id="20" name="Text 17">
            <a:extLst>
              <a:ext uri="{FF2B5EF4-FFF2-40B4-BE49-F238E27FC236}">
                <a16:creationId xmlns:a16="http://schemas.microsoft.com/office/drawing/2014/main" id="{50B0F60C-098A-6209-4C11-C3EA8E4FB7F0}"/>
              </a:ext>
            </a:extLst>
          </p:cNvPr>
          <p:cNvSpPr txBox="1"/>
          <p:nvPr/>
        </p:nvSpPr>
        <p:spPr>
          <a:xfrm>
            <a:off x="3390595" y="2313432"/>
            <a:ext cx="909828" cy="191110"/>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Background</a:t>
            </a:r>
            <a:endParaRPr lang="en-US" sz="1000" dirty="0"/>
          </a:p>
        </p:txBody>
      </p:sp>
      <p:sp>
        <p:nvSpPr>
          <p:cNvPr id="21" name="Text 18">
            <a:extLst>
              <a:ext uri="{FF2B5EF4-FFF2-40B4-BE49-F238E27FC236}">
                <a16:creationId xmlns:a16="http://schemas.microsoft.com/office/drawing/2014/main" id="{18B6C087-44BD-6495-4EF9-DB2F352D750B}"/>
              </a:ext>
            </a:extLst>
          </p:cNvPr>
          <p:cNvSpPr txBox="1"/>
          <p:nvPr/>
        </p:nvSpPr>
        <p:spPr>
          <a:xfrm>
            <a:off x="5052517" y="2332635"/>
            <a:ext cx="662026" cy="152705"/>
          </a:xfrm>
          <a:prstGeom prst="rect">
            <a:avLst/>
          </a:prstGeom>
          <a:noFill/>
          <a:ln/>
        </p:spPr>
        <p:txBody>
          <a:bodyPr wrap="square" lIns="0" tIns="0" rIns="0" bIns="0" rtlCol="0" anchor="ctr"/>
          <a:lstStyle/>
          <a:p>
            <a:pPr marL="0" indent="0" algn="r">
              <a:buNone/>
            </a:pPr>
            <a:r>
              <a:rPr lang="en-US" sz="1000" dirty="0">
                <a:solidFill>
                  <a:srgbClr val="1F2937"/>
                </a:solidFill>
                <a:latin typeface="ui-monospace" pitchFamily="34" charset="0"/>
                <a:ea typeface="ui-monospace" pitchFamily="34" charset="-122"/>
                <a:cs typeface="ui-monospace" pitchFamily="34" charset="-120"/>
              </a:rPr>
              <a:t>#</a:t>
            </a:r>
            <a:r>
              <a:rPr lang="en-US" sz="1000" dirty="0">
                <a:solidFill>
                  <a:srgbClr val="1F2937"/>
                </a:solidFill>
                <a:latin typeface="Poppins" panose="00000500000000000000" pitchFamily="2" charset="0"/>
                <a:ea typeface="ui-monospace" pitchFamily="34" charset="-122"/>
                <a:cs typeface="Poppins" panose="00000500000000000000" pitchFamily="2" charset="0"/>
              </a:rPr>
              <a:t>FFFFFF</a:t>
            </a:r>
            <a:endParaRPr lang="en-US" sz="1000" dirty="0">
              <a:latin typeface="Poppins" panose="00000500000000000000" pitchFamily="2" charset="0"/>
              <a:cs typeface="Poppins" panose="00000500000000000000" pitchFamily="2" charset="0"/>
            </a:endParaRPr>
          </a:p>
        </p:txBody>
      </p:sp>
      <p:sp>
        <p:nvSpPr>
          <p:cNvPr id="22" name="Shape 19">
            <a:extLst>
              <a:ext uri="{FF2B5EF4-FFF2-40B4-BE49-F238E27FC236}">
                <a16:creationId xmlns:a16="http://schemas.microsoft.com/office/drawing/2014/main" id="{58CC0B95-1825-A9A6-DBF2-E9D09C0EF3F6}"/>
              </a:ext>
            </a:extLst>
          </p:cNvPr>
          <p:cNvSpPr/>
          <p:nvPr/>
        </p:nvSpPr>
        <p:spPr>
          <a:xfrm>
            <a:off x="3390595" y="2894076"/>
            <a:ext cx="2314346" cy="9144"/>
          </a:xfrm>
          <a:prstGeom prst="rect">
            <a:avLst/>
          </a:prstGeom>
          <a:solidFill>
            <a:srgbClr val="E5E7EB"/>
          </a:solidFill>
          <a:ln/>
        </p:spPr>
        <p:txBody>
          <a:bodyPr/>
          <a:lstStyle/>
          <a:p>
            <a:endParaRPr lang="en-US" dirty="0"/>
          </a:p>
        </p:txBody>
      </p:sp>
      <p:sp>
        <p:nvSpPr>
          <p:cNvPr id="23" name="Text 20">
            <a:extLst>
              <a:ext uri="{FF2B5EF4-FFF2-40B4-BE49-F238E27FC236}">
                <a16:creationId xmlns:a16="http://schemas.microsoft.com/office/drawing/2014/main" id="{ED395143-4E2D-BD12-16B3-998008FAC7DA}"/>
              </a:ext>
            </a:extLst>
          </p:cNvPr>
          <p:cNvSpPr txBox="1"/>
          <p:nvPr/>
        </p:nvSpPr>
        <p:spPr>
          <a:xfrm>
            <a:off x="3390595" y="2642616"/>
            <a:ext cx="1034186" cy="191110"/>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Border Radius</a:t>
            </a:r>
            <a:endParaRPr lang="en-US" sz="1000" dirty="0"/>
          </a:p>
        </p:txBody>
      </p:sp>
      <p:sp>
        <p:nvSpPr>
          <p:cNvPr id="24" name="Text 21">
            <a:extLst>
              <a:ext uri="{FF2B5EF4-FFF2-40B4-BE49-F238E27FC236}">
                <a16:creationId xmlns:a16="http://schemas.microsoft.com/office/drawing/2014/main" id="{3116443A-665B-322A-D498-E8E39F10D03D}"/>
              </a:ext>
            </a:extLst>
          </p:cNvPr>
          <p:cNvSpPr txBox="1"/>
          <p:nvPr/>
        </p:nvSpPr>
        <p:spPr>
          <a:xfrm>
            <a:off x="4804715" y="2661819"/>
            <a:ext cx="909828" cy="152705"/>
          </a:xfrm>
          <a:prstGeom prst="rect">
            <a:avLst/>
          </a:prstGeom>
          <a:noFill/>
          <a:ln/>
        </p:spPr>
        <p:txBody>
          <a:bodyPr wrap="square" lIns="0" tIns="0" rIns="0" bIns="0" rtlCol="0" anchor="ctr"/>
          <a:lstStyle/>
          <a:p>
            <a:pPr marL="0" indent="0" algn="r">
              <a:buNone/>
            </a:pPr>
            <a:r>
              <a:rPr lang="en-US" sz="900" dirty="0">
                <a:solidFill>
                  <a:srgbClr val="1F2937"/>
                </a:solidFill>
                <a:latin typeface="Poppins" panose="00000500000000000000" pitchFamily="2" charset="0"/>
                <a:ea typeface="ui-monospace" pitchFamily="34" charset="-122"/>
                <a:cs typeface="Poppins" panose="00000500000000000000" pitchFamily="2" charset="0"/>
              </a:rPr>
              <a:t>8px - 16px</a:t>
            </a:r>
            <a:endParaRPr lang="en-US" sz="900" dirty="0">
              <a:latin typeface="Poppins" panose="00000500000000000000" pitchFamily="2" charset="0"/>
              <a:cs typeface="Poppins" panose="00000500000000000000" pitchFamily="2" charset="0"/>
            </a:endParaRPr>
          </a:p>
        </p:txBody>
      </p:sp>
      <p:sp>
        <p:nvSpPr>
          <p:cNvPr id="25" name="Shape 22">
            <a:extLst>
              <a:ext uri="{FF2B5EF4-FFF2-40B4-BE49-F238E27FC236}">
                <a16:creationId xmlns:a16="http://schemas.microsoft.com/office/drawing/2014/main" id="{2755E824-7AD8-6965-BCE0-7D8C871CAE3C}"/>
              </a:ext>
            </a:extLst>
          </p:cNvPr>
          <p:cNvSpPr/>
          <p:nvPr/>
        </p:nvSpPr>
        <p:spPr>
          <a:xfrm>
            <a:off x="3390595" y="3247035"/>
            <a:ext cx="2314346" cy="9144"/>
          </a:xfrm>
          <a:prstGeom prst="rect">
            <a:avLst/>
          </a:prstGeom>
          <a:solidFill>
            <a:srgbClr val="E5E7EB"/>
          </a:solidFill>
          <a:ln/>
        </p:spPr>
        <p:txBody>
          <a:bodyPr/>
          <a:lstStyle/>
          <a:p>
            <a:endParaRPr lang="en-US" dirty="0"/>
          </a:p>
        </p:txBody>
      </p:sp>
      <p:sp>
        <p:nvSpPr>
          <p:cNvPr id="26" name="Text 23">
            <a:extLst>
              <a:ext uri="{FF2B5EF4-FFF2-40B4-BE49-F238E27FC236}">
                <a16:creationId xmlns:a16="http://schemas.microsoft.com/office/drawing/2014/main" id="{42631C2D-459D-ED68-AF6F-D8327DF0FD7B}"/>
              </a:ext>
            </a:extLst>
          </p:cNvPr>
          <p:cNvSpPr txBox="1"/>
          <p:nvPr/>
        </p:nvSpPr>
        <p:spPr>
          <a:xfrm>
            <a:off x="3390595" y="2987955"/>
            <a:ext cx="662026" cy="191110"/>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Padding</a:t>
            </a:r>
            <a:endParaRPr lang="en-US" sz="1000" dirty="0"/>
          </a:p>
        </p:txBody>
      </p:sp>
      <p:sp>
        <p:nvSpPr>
          <p:cNvPr id="27" name="Text 24">
            <a:extLst>
              <a:ext uri="{FF2B5EF4-FFF2-40B4-BE49-F238E27FC236}">
                <a16:creationId xmlns:a16="http://schemas.microsoft.com/office/drawing/2014/main" id="{3B546364-5F05-6BB7-65BD-57E4D5AA68D2}"/>
              </a:ext>
            </a:extLst>
          </p:cNvPr>
          <p:cNvSpPr txBox="1"/>
          <p:nvPr/>
        </p:nvSpPr>
        <p:spPr>
          <a:xfrm>
            <a:off x="4727905" y="3007157"/>
            <a:ext cx="986638" cy="152705"/>
          </a:xfrm>
          <a:prstGeom prst="rect">
            <a:avLst/>
          </a:prstGeom>
          <a:noFill/>
          <a:ln/>
        </p:spPr>
        <p:txBody>
          <a:bodyPr wrap="square" lIns="0" tIns="0" rIns="0" bIns="0" rtlCol="0" anchor="ctr"/>
          <a:lstStyle/>
          <a:p>
            <a:pPr marL="0" indent="0" algn="r">
              <a:buNone/>
            </a:pPr>
            <a:r>
              <a:rPr lang="en-US" sz="900" dirty="0">
                <a:solidFill>
                  <a:srgbClr val="1F2937"/>
                </a:solidFill>
                <a:latin typeface="Poppins" panose="00000500000000000000" pitchFamily="2" charset="0"/>
                <a:ea typeface="ui-monospace" pitchFamily="34" charset="-122"/>
                <a:cs typeface="Poppins" panose="00000500000000000000" pitchFamily="2" charset="0"/>
              </a:rPr>
              <a:t>16px - 24px</a:t>
            </a:r>
            <a:endParaRPr lang="en-US" sz="900" dirty="0">
              <a:latin typeface="Poppins" panose="00000500000000000000" pitchFamily="2" charset="0"/>
              <a:cs typeface="Poppins" panose="00000500000000000000" pitchFamily="2" charset="0"/>
            </a:endParaRPr>
          </a:p>
        </p:txBody>
      </p:sp>
      <p:sp>
        <p:nvSpPr>
          <p:cNvPr id="28" name="Text 25">
            <a:extLst>
              <a:ext uri="{FF2B5EF4-FFF2-40B4-BE49-F238E27FC236}">
                <a16:creationId xmlns:a16="http://schemas.microsoft.com/office/drawing/2014/main" id="{D718F9B9-4108-7C56-ECE0-C1AAA87FDB35}"/>
              </a:ext>
            </a:extLst>
          </p:cNvPr>
          <p:cNvSpPr txBox="1"/>
          <p:nvPr/>
        </p:nvSpPr>
        <p:spPr>
          <a:xfrm>
            <a:off x="3390595" y="3370479"/>
            <a:ext cx="643738" cy="191110"/>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Shadow</a:t>
            </a:r>
            <a:endParaRPr lang="en-US" sz="1000" dirty="0"/>
          </a:p>
        </p:txBody>
      </p:sp>
      <p:sp>
        <p:nvSpPr>
          <p:cNvPr id="29" name="Text 26">
            <a:extLst>
              <a:ext uri="{FF2B5EF4-FFF2-40B4-BE49-F238E27FC236}">
                <a16:creationId xmlns:a16="http://schemas.microsoft.com/office/drawing/2014/main" id="{B7DBAB9B-CFD1-6A15-ED22-D077E480D443}"/>
              </a:ext>
            </a:extLst>
          </p:cNvPr>
          <p:cNvSpPr txBox="1"/>
          <p:nvPr/>
        </p:nvSpPr>
        <p:spPr>
          <a:xfrm>
            <a:off x="4323741" y="3380537"/>
            <a:ext cx="1390802" cy="133502"/>
          </a:xfrm>
          <a:prstGeom prst="rect">
            <a:avLst/>
          </a:prstGeom>
          <a:noFill/>
          <a:ln/>
        </p:spPr>
        <p:txBody>
          <a:bodyPr wrap="square" lIns="0" tIns="0" rIns="0" bIns="0" rtlCol="0" anchor="ctr"/>
          <a:lstStyle/>
          <a:p>
            <a:pPr marL="0" indent="0" algn="r">
              <a:buNone/>
            </a:pPr>
            <a:r>
              <a:rPr lang="en-US" sz="900" dirty="0">
                <a:solidFill>
                  <a:srgbClr val="1F2937"/>
                </a:solidFill>
                <a:latin typeface="Poppins" panose="00000500000000000000" pitchFamily="2" charset="0"/>
                <a:ea typeface="ui-monospace" pitchFamily="34" charset="-122"/>
                <a:cs typeface="Poppins" panose="00000500000000000000" pitchFamily="2" charset="0"/>
              </a:rPr>
              <a:t>Subtle (4% Opacity)</a:t>
            </a:r>
            <a:endParaRPr lang="en-US" sz="900" dirty="0">
              <a:latin typeface="Poppins" panose="00000500000000000000" pitchFamily="2" charset="0"/>
              <a:cs typeface="Poppins" panose="00000500000000000000" pitchFamily="2" charset="0"/>
            </a:endParaRPr>
          </a:p>
        </p:txBody>
      </p:sp>
      <p:sp>
        <p:nvSpPr>
          <p:cNvPr id="30" name="Shape 27">
            <a:extLst>
              <a:ext uri="{FF2B5EF4-FFF2-40B4-BE49-F238E27FC236}">
                <a16:creationId xmlns:a16="http://schemas.microsoft.com/office/drawing/2014/main" id="{2AACDE13-5126-7057-9EF1-304D32594724}"/>
              </a:ext>
            </a:extLst>
          </p:cNvPr>
          <p:cNvSpPr/>
          <p:nvPr/>
        </p:nvSpPr>
        <p:spPr>
          <a:xfrm>
            <a:off x="609905" y="4275735"/>
            <a:ext cx="5333695" cy="2428646"/>
          </a:xfrm>
          <a:prstGeom prst="roundRect">
            <a:avLst>
              <a:gd name="adj" fmla="val 1181"/>
            </a:avLst>
          </a:prstGeom>
          <a:solidFill>
            <a:srgbClr val="F9FAFB"/>
          </a:solidFill>
          <a:ln w="12700">
            <a:solidFill>
              <a:srgbClr val="E5E7EB"/>
            </a:solidFill>
            <a:prstDash val="solid"/>
          </a:ln>
        </p:spPr>
        <p:txBody>
          <a:bodyPr/>
          <a:lstStyle/>
          <a:p>
            <a:endParaRPr lang="en-US" dirty="0"/>
          </a:p>
        </p:txBody>
      </p:sp>
      <p:sp>
        <p:nvSpPr>
          <p:cNvPr id="77" name="Shape 9">
            <a:extLst>
              <a:ext uri="{FF2B5EF4-FFF2-40B4-BE49-F238E27FC236}">
                <a16:creationId xmlns:a16="http://schemas.microsoft.com/office/drawing/2014/main" id="{70E23418-A15A-F75D-7916-FF5FE89138C8}"/>
              </a:ext>
            </a:extLst>
          </p:cNvPr>
          <p:cNvSpPr/>
          <p:nvPr/>
        </p:nvSpPr>
        <p:spPr>
          <a:xfrm>
            <a:off x="841858" y="4518965"/>
            <a:ext cx="304495" cy="304495"/>
          </a:xfrm>
          <a:prstGeom prst="roundRect">
            <a:avLst>
              <a:gd name="adj" fmla="val 300300"/>
            </a:avLst>
          </a:prstGeom>
          <a:solidFill>
            <a:srgbClr val="FFD6C9"/>
          </a:solidFill>
          <a:ln/>
        </p:spPr>
        <p:txBody>
          <a:bodyPr/>
          <a:lstStyle/>
          <a:p>
            <a:endParaRPr lang="en-US" dirty="0"/>
          </a:p>
        </p:txBody>
      </p:sp>
      <p:pic>
        <p:nvPicPr>
          <p:cNvPr id="31" name="Image 1" descr="preencoded.png">
            <a:extLst>
              <a:ext uri="{FF2B5EF4-FFF2-40B4-BE49-F238E27FC236}">
                <a16:creationId xmlns:a16="http://schemas.microsoft.com/office/drawing/2014/main" id="{8707C251-A7C9-6806-261E-44C21F80B7F7}"/>
              </a:ext>
            </a:extLst>
          </p:cNvPr>
          <p:cNvPicPr>
            <a:picLocks noChangeAspect="1"/>
          </p:cNvPicPr>
          <p:nvPr/>
        </p:nvPicPr>
        <p:blipFill>
          <a:blip r:embed="rId3"/>
          <a:srcRect/>
          <a:stretch/>
        </p:blipFill>
        <p:spPr>
          <a:xfrm>
            <a:off x="933602" y="4599432"/>
            <a:ext cx="133502" cy="133502"/>
          </a:xfrm>
          <a:prstGeom prst="rect">
            <a:avLst/>
          </a:prstGeom>
        </p:spPr>
      </p:pic>
      <p:sp>
        <p:nvSpPr>
          <p:cNvPr id="32" name="Text 28">
            <a:extLst>
              <a:ext uri="{FF2B5EF4-FFF2-40B4-BE49-F238E27FC236}">
                <a16:creationId xmlns:a16="http://schemas.microsoft.com/office/drawing/2014/main" id="{C9023982-F16B-C853-50AD-147EBC8C9872}"/>
              </a:ext>
            </a:extLst>
          </p:cNvPr>
          <p:cNvSpPr txBox="1"/>
          <p:nvPr/>
        </p:nvSpPr>
        <p:spPr>
          <a:xfrm>
            <a:off x="1266444" y="4541825"/>
            <a:ext cx="1271930" cy="238658"/>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Iconography</a:t>
            </a:r>
            <a:endParaRPr lang="en-US" sz="1300" dirty="0"/>
          </a:p>
        </p:txBody>
      </p:sp>
      <p:sp>
        <p:nvSpPr>
          <p:cNvPr id="37" name="Shape 29">
            <a:extLst>
              <a:ext uri="{FF2B5EF4-FFF2-40B4-BE49-F238E27FC236}">
                <a16:creationId xmlns:a16="http://schemas.microsoft.com/office/drawing/2014/main" id="{2D30D3A6-DF34-959E-2DE1-07F62AAE0AED}"/>
              </a:ext>
            </a:extLst>
          </p:cNvPr>
          <p:cNvSpPr/>
          <p:nvPr/>
        </p:nvSpPr>
        <p:spPr>
          <a:xfrm>
            <a:off x="2924407" y="4970678"/>
            <a:ext cx="9144" cy="1512000"/>
          </a:xfrm>
          <a:prstGeom prst="rect">
            <a:avLst/>
          </a:prstGeom>
          <a:solidFill>
            <a:srgbClr val="E5E7EB"/>
          </a:solidFill>
          <a:ln/>
        </p:spPr>
        <p:txBody>
          <a:bodyPr/>
          <a:lstStyle/>
          <a:p>
            <a:endParaRPr lang="en-US" dirty="0"/>
          </a:p>
        </p:txBody>
      </p:sp>
      <p:sp>
        <p:nvSpPr>
          <p:cNvPr id="38" name="Text 30">
            <a:extLst>
              <a:ext uri="{FF2B5EF4-FFF2-40B4-BE49-F238E27FC236}">
                <a16:creationId xmlns:a16="http://schemas.microsoft.com/office/drawing/2014/main" id="{E87FB9D1-4498-A62A-846C-A7A4C87BAC5A}"/>
              </a:ext>
            </a:extLst>
          </p:cNvPr>
          <p:cNvSpPr txBox="1"/>
          <p:nvPr/>
        </p:nvSpPr>
        <p:spPr>
          <a:xfrm>
            <a:off x="3390595" y="4970679"/>
            <a:ext cx="2367382" cy="191110"/>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Style: Outline or Filled (Consistent)</a:t>
            </a:r>
            <a:endParaRPr lang="en-US" sz="1000" dirty="0"/>
          </a:p>
        </p:txBody>
      </p:sp>
      <p:sp>
        <p:nvSpPr>
          <p:cNvPr id="39" name="Text 31">
            <a:extLst>
              <a:ext uri="{FF2B5EF4-FFF2-40B4-BE49-F238E27FC236}">
                <a16:creationId xmlns:a16="http://schemas.microsoft.com/office/drawing/2014/main" id="{5369334F-1161-B483-DEFA-B8DA4F3CD8DF}"/>
              </a:ext>
            </a:extLst>
          </p:cNvPr>
          <p:cNvSpPr txBox="1"/>
          <p:nvPr/>
        </p:nvSpPr>
        <p:spPr>
          <a:xfrm>
            <a:off x="3390595" y="5237226"/>
            <a:ext cx="1262786" cy="191110"/>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Stroke: 1.5px - 2px</a:t>
            </a:r>
            <a:endParaRPr lang="en-US" sz="1000" dirty="0"/>
          </a:p>
        </p:txBody>
      </p:sp>
      <p:sp>
        <p:nvSpPr>
          <p:cNvPr id="40" name="Text 32">
            <a:extLst>
              <a:ext uri="{FF2B5EF4-FFF2-40B4-BE49-F238E27FC236}">
                <a16:creationId xmlns:a16="http://schemas.microsoft.com/office/drawing/2014/main" id="{75B285D7-3862-124A-A1C6-530C45A7F5E6}"/>
              </a:ext>
            </a:extLst>
          </p:cNvPr>
          <p:cNvSpPr txBox="1"/>
          <p:nvPr/>
        </p:nvSpPr>
        <p:spPr>
          <a:xfrm>
            <a:off x="3390595" y="5503774"/>
            <a:ext cx="2500884" cy="191110"/>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Color: Brand Colors or Neutral Grays</a:t>
            </a:r>
            <a:endParaRPr lang="en-US" sz="1000" dirty="0"/>
          </a:p>
        </p:txBody>
      </p:sp>
      <p:sp>
        <p:nvSpPr>
          <p:cNvPr id="41" name="Shape 33">
            <a:extLst>
              <a:ext uri="{FF2B5EF4-FFF2-40B4-BE49-F238E27FC236}">
                <a16:creationId xmlns:a16="http://schemas.microsoft.com/office/drawing/2014/main" id="{8B9E38F2-FE8F-F094-EFEC-A69EBD25D5C5}"/>
              </a:ext>
            </a:extLst>
          </p:cNvPr>
          <p:cNvSpPr/>
          <p:nvPr/>
        </p:nvSpPr>
        <p:spPr>
          <a:xfrm>
            <a:off x="6248095" y="1617574"/>
            <a:ext cx="5333695" cy="3010205"/>
          </a:xfrm>
          <a:prstGeom prst="roundRect">
            <a:avLst>
              <a:gd name="adj" fmla="val 769"/>
            </a:avLst>
          </a:prstGeom>
          <a:solidFill>
            <a:srgbClr val="F9FAFB"/>
          </a:solidFill>
          <a:ln w="12700">
            <a:solidFill>
              <a:srgbClr val="E5E7EB"/>
            </a:solidFill>
            <a:prstDash val="solid"/>
          </a:ln>
        </p:spPr>
        <p:txBody>
          <a:bodyPr/>
          <a:lstStyle/>
          <a:p>
            <a:endParaRPr lang="en-US" dirty="0"/>
          </a:p>
        </p:txBody>
      </p:sp>
      <p:sp>
        <p:nvSpPr>
          <p:cNvPr id="42" name="Shape 34">
            <a:extLst>
              <a:ext uri="{FF2B5EF4-FFF2-40B4-BE49-F238E27FC236}">
                <a16:creationId xmlns:a16="http://schemas.microsoft.com/office/drawing/2014/main" id="{040112D8-DB2B-F343-A2B2-A274A3990AF6}"/>
              </a:ext>
            </a:extLst>
          </p:cNvPr>
          <p:cNvSpPr/>
          <p:nvPr/>
        </p:nvSpPr>
        <p:spPr>
          <a:xfrm>
            <a:off x="6486754" y="1856232"/>
            <a:ext cx="304495" cy="304495"/>
          </a:xfrm>
          <a:prstGeom prst="roundRect">
            <a:avLst>
              <a:gd name="adj" fmla="val 300300"/>
            </a:avLst>
          </a:prstGeom>
          <a:solidFill>
            <a:srgbClr val="F3F4F6"/>
          </a:solidFill>
          <a:ln/>
        </p:spPr>
        <p:txBody>
          <a:bodyPr/>
          <a:lstStyle/>
          <a:p>
            <a:endParaRPr lang="en-US" dirty="0"/>
          </a:p>
        </p:txBody>
      </p:sp>
      <p:pic>
        <p:nvPicPr>
          <p:cNvPr id="43" name="Image 6" descr="preencoded.png">
            <a:extLst>
              <a:ext uri="{FF2B5EF4-FFF2-40B4-BE49-F238E27FC236}">
                <a16:creationId xmlns:a16="http://schemas.microsoft.com/office/drawing/2014/main" id="{104B1F7B-18A3-CD1F-A10C-A0F23FB5E66A}"/>
              </a:ext>
            </a:extLst>
          </p:cNvPr>
          <p:cNvPicPr>
            <a:picLocks noChangeAspect="1"/>
          </p:cNvPicPr>
          <p:nvPr/>
        </p:nvPicPr>
        <p:blipFill>
          <a:blip r:embed="rId4"/>
          <a:srcRect l="-837" r="-837"/>
          <a:stretch/>
        </p:blipFill>
        <p:spPr>
          <a:xfrm>
            <a:off x="6562649" y="1942186"/>
            <a:ext cx="152705" cy="133502"/>
          </a:xfrm>
          <a:prstGeom prst="rect">
            <a:avLst/>
          </a:prstGeom>
        </p:spPr>
      </p:pic>
      <p:sp>
        <p:nvSpPr>
          <p:cNvPr id="44" name="Text 35">
            <a:extLst>
              <a:ext uri="{FF2B5EF4-FFF2-40B4-BE49-F238E27FC236}">
                <a16:creationId xmlns:a16="http://schemas.microsoft.com/office/drawing/2014/main" id="{31C1173B-2F64-C617-1C17-558521FD9C37}"/>
              </a:ext>
            </a:extLst>
          </p:cNvPr>
          <p:cNvSpPr txBox="1"/>
          <p:nvPr/>
        </p:nvSpPr>
        <p:spPr>
          <a:xfrm>
            <a:off x="6905549" y="1884579"/>
            <a:ext cx="1462126" cy="238658"/>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Forms &amp; Inputs</a:t>
            </a:r>
            <a:endParaRPr lang="en-US" sz="1300" dirty="0"/>
          </a:p>
        </p:txBody>
      </p:sp>
      <p:sp>
        <p:nvSpPr>
          <p:cNvPr id="45" name="Text 36">
            <a:extLst>
              <a:ext uri="{FF2B5EF4-FFF2-40B4-BE49-F238E27FC236}">
                <a16:creationId xmlns:a16="http://schemas.microsoft.com/office/drawing/2014/main" id="{A3C650CB-57CE-2370-FF03-279CF68D2478}"/>
              </a:ext>
            </a:extLst>
          </p:cNvPr>
          <p:cNvSpPr txBox="1"/>
          <p:nvPr/>
        </p:nvSpPr>
        <p:spPr>
          <a:xfrm>
            <a:off x="6486754" y="2303374"/>
            <a:ext cx="905256" cy="162763"/>
          </a:xfrm>
          <a:prstGeom prst="rect">
            <a:avLst/>
          </a:prstGeom>
          <a:noFill/>
          <a:ln/>
        </p:spPr>
        <p:txBody>
          <a:bodyPr wrap="square" lIns="0" tIns="0" rIns="0" bIns="0" rtlCol="0" anchor="ctr"/>
          <a:lstStyle/>
          <a:p>
            <a:pPr marL="0" indent="0" algn="l">
              <a:buNone/>
            </a:pPr>
            <a:r>
              <a:rPr lang="en-US" sz="900" dirty="0">
                <a:solidFill>
                  <a:srgbClr val="374151"/>
                </a:solidFill>
                <a:latin typeface="Poppins" pitchFamily="34" charset="0"/>
                <a:ea typeface="Poppins" pitchFamily="34" charset="-122"/>
                <a:cs typeface="Poppins" pitchFamily="34" charset="-120"/>
              </a:rPr>
              <a:t>Email Address</a:t>
            </a:r>
            <a:endParaRPr lang="en-US" sz="900" dirty="0"/>
          </a:p>
        </p:txBody>
      </p:sp>
      <p:pic>
        <p:nvPicPr>
          <p:cNvPr id="46" name="Image 7" descr="preencoded.png">
            <a:extLst>
              <a:ext uri="{FF2B5EF4-FFF2-40B4-BE49-F238E27FC236}">
                <a16:creationId xmlns:a16="http://schemas.microsoft.com/office/drawing/2014/main" id="{6D5F7CF1-3BC9-088B-2439-ED66A35052EC}"/>
              </a:ext>
            </a:extLst>
          </p:cNvPr>
          <p:cNvPicPr>
            <a:picLocks noChangeAspect="1"/>
          </p:cNvPicPr>
          <p:nvPr/>
        </p:nvPicPr>
        <p:blipFill>
          <a:blip r:embed="rId5"/>
          <a:srcRect/>
          <a:stretch/>
        </p:blipFill>
        <p:spPr>
          <a:xfrm>
            <a:off x="6601054" y="2627986"/>
            <a:ext cx="114300" cy="114300"/>
          </a:xfrm>
          <a:prstGeom prst="rect">
            <a:avLst/>
          </a:prstGeom>
        </p:spPr>
      </p:pic>
      <p:sp>
        <p:nvSpPr>
          <p:cNvPr id="47" name="Shape 37">
            <a:extLst>
              <a:ext uri="{FF2B5EF4-FFF2-40B4-BE49-F238E27FC236}">
                <a16:creationId xmlns:a16="http://schemas.microsoft.com/office/drawing/2014/main" id="{2CD2074E-82C5-88E4-1FD6-1554A5A2E643}"/>
              </a:ext>
            </a:extLst>
          </p:cNvPr>
          <p:cNvSpPr/>
          <p:nvPr/>
        </p:nvSpPr>
        <p:spPr>
          <a:xfrm>
            <a:off x="6486754" y="2503628"/>
            <a:ext cx="4858207" cy="362102"/>
          </a:xfrm>
          <a:prstGeom prst="roundRect">
            <a:avLst>
              <a:gd name="adj" fmla="val 26582"/>
            </a:avLst>
          </a:prstGeom>
          <a:solidFill>
            <a:srgbClr val="FFFFFF"/>
          </a:solidFill>
          <a:ln w="12700">
            <a:solidFill>
              <a:srgbClr val="2D80F9"/>
            </a:solidFill>
            <a:prstDash val="solid"/>
          </a:ln>
          <a:effectLst>
            <a:outerShdw blurRad="12700" dist="12700" dir="16200000" algn="bl" rotWithShape="0">
              <a:srgbClr val="FFFFFF">
                <a:alpha val="100000"/>
              </a:srgbClr>
            </a:outerShdw>
          </a:effectLst>
        </p:spPr>
        <p:txBody>
          <a:bodyPr/>
          <a:lstStyle/>
          <a:p>
            <a:endParaRPr lang="en-US" dirty="0"/>
          </a:p>
        </p:txBody>
      </p:sp>
      <p:sp>
        <p:nvSpPr>
          <p:cNvPr id="48" name="Text 38">
            <a:extLst>
              <a:ext uri="{FF2B5EF4-FFF2-40B4-BE49-F238E27FC236}">
                <a16:creationId xmlns:a16="http://schemas.microsoft.com/office/drawing/2014/main" id="{D05C772E-54B3-34C5-6348-AE0CA5987A40}"/>
              </a:ext>
            </a:extLst>
          </p:cNvPr>
          <p:cNvSpPr txBox="1"/>
          <p:nvPr/>
        </p:nvSpPr>
        <p:spPr>
          <a:xfrm>
            <a:off x="6610198" y="2589581"/>
            <a:ext cx="1443838" cy="191110"/>
          </a:xfrm>
          <a:prstGeom prst="rect">
            <a:avLst/>
          </a:prstGeom>
          <a:noFill/>
          <a:ln/>
        </p:spPr>
        <p:txBody>
          <a:bodyPr wrap="square" lIns="0" tIns="0" rIns="0" bIns="0" rtlCol="0" anchor="ctr"/>
          <a:lstStyle/>
          <a:p>
            <a:pPr marL="0" indent="0" algn="l">
              <a:buNone/>
            </a:pPr>
            <a:r>
              <a:rPr lang="en-US" sz="1000" dirty="0">
                <a:solidFill>
                  <a:srgbClr val="111827"/>
                </a:solidFill>
                <a:latin typeface="Poppins" pitchFamily="34" charset="0"/>
                <a:ea typeface="Poppins" pitchFamily="34" charset="-122"/>
                <a:cs typeface="Poppins" pitchFamily="34" charset="-120"/>
              </a:rPr>
              <a:t>user@example.com</a:t>
            </a:r>
            <a:endParaRPr lang="en-US" sz="1000" dirty="0"/>
          </a:p>
        </p:txBody>
      </p:sp>
      <p:sp>
        <p:nvSpPr>
          <p:cNvPr id="49" name="Text 39">
            <a:extLst>
              <a:ext uri="{FF2B5EF4-FFF2-40B4-BE49-F238E27FC236}">
                <a16:creationId xmlns:a16="http://schemas.microsoft.com/office/drawing/2014/main" id="{684D5F16-F0FF-F93A-E9A3-4D72C7A0C63A}"/>
              </a:ext>
            </a:extLst>
          </p:cNvPr>
          <p:cNvSpPr txBox="1"/>
          <p:nvPr/>
        </p:nvSpPr>
        <p:spPr>
          <a:xfrm>
            <a:off x="6486754" y="3008376"/>
            <a:ext cx="648310" cy="162763"/>
          </a:xfrm>
          <a:prstGeom prst="rect">
            <a:avLst/>
          </a:prstGeom>
          <a:noFill/>
          <a:ln/>
        </p:spPr>
        <p:txBody>
          <a:bodyPr wrap="square" lIns="0" tIns="0" rIns="0" bIns="0" rtlCol="0" anchor="ctr"/>
          <a:lstStyle/>
          <a:p>
            <a:pPr marL="0" indent="0" algn="l">
              <a:buNone/>
            </a:pPr>
            <a:r>
              <a:rPr lang="en-US" sz="900" dirty="0">
                <a:solidFill>
                  <a:srgbClr val="374151"/>
                </a:solidFill>
                <a:latin typeface="Poppins" pitchFamily="34" charset="0"/>
                <a:ea typeface="Poppins" pitchFamily="34" charset="-122"/>
                <a:cs typeface="Poppins" pitchFamily="34" charset="-120"/>
              </a:rPr>
              <a:t>Password</a:t>
            </a:r>
            <a:endParaRPr lang="en-US" sz="900" dirty="0"/>
          </a:p>
        </p:txBody>
      </p:sp>
      <p:sp>
        <p:nvSpPr>
          <p:cNvPr id="50" name="Shape 40">
            <a:extLst>
              <a:ext uri="{FF2B5EF4-FFF2-40B4-BE49-F238E27FC236}">
                <a16:creationId xmlns:a16="http://schemas.microsoft.com/office/drawing/2014/main" id="{F73AF2C3-D694-1D18-946F-5A953B552CEE}"/>
              </a:ext>
            </a:extLst>
          </p:cNvPr>
          <p:cNvSpPr/>
          <p:nvPr/>
        </p:nvSpPr>
        <p:spPr>
          <a:xfrm>
            <a:off x="6486754" y="3208630"/>
            <a:ext cx="4858207" cy="362102"/>
          </a:xfrm>
          <a:prstGeom prst="roundRect">
            <a:avLst>
              <a:gd name="adj" fmla="val 26582"/>
            </a:avLst>
          </a:prstGeom>
          <a:solidFill>
            <a:srgbClr val="FFFFFF"/>
          </a:solidFill>
          <a:ln w="12700">
            <a:solidFill>
              <a:srgbClr val="D1D5DB"/>
            </a:solidFill>
            <a:prstDash val="solid"/>
          </a:ln>
        </p:spPr>
        <p:txBody>
          <a:bodyPr/>
          <a:lstStyle/>
          <a:p>
            <a:endParaRPr lang="en-US" dirty="0"/>
          </a:p>
        </p:txBody>
      </p:sp>
      <p:sp>
        <p:nvSpPr>
          <p:cNvPr id="51" name="Text 41">
            <a:extLst>
              <a:ext uri="{FF2B5EF4-FFF2-40B4-BE49-F238E27FC236}">
                <a16:creationId xmlns:a16="http://schemas.microsoft.com/office/drawing/2014/main" id="{BE3530C3-F546-FBDF-81A4-77522CC30C1F}"/>
              </a:ext>
            </a:extLst>
          </p:cNvPr>
          <p:cNvSpPr txBox="1"/>
          <p:nvPr/>
        </p:nvSpPr>
        <p:spPr>
          <a:xfrm>
            <a:off x="6610198" y="3294584"/>
            <a:ext cx="1462126" cy="191110"/>
          </a:xfrm>
          <a:prstGeom prst="rect">
            <a:avLst/>
          </a:prstGeom>
          <a:noFill/>
          <a:ln/>
        </p:spPr>
        <p:txBody>
          <a:bodyPr wrap="square" lIns="0" tIns="0" rIns="0" bIns="0" rtlCol="0" anchor="ctr"/>
          <a:lstStyle/>
          <a:p>
            <a:pPr marL="0" indent="0" algn="l">
              <a:buNone/>
            </a:pPr>
            <a:r>
              <a:rPr lang="en-US" sz="1000" dirty="0">
                <a:solidFill>
                  <a:srgbClr val="9CA3AF"/>
                </a:solidFill>
                <a:latin typeface="Poppins" pitchFamily="34" charset="0"/>
                <a:ea typeface="Poppins" pitchFamily="34" charset="-122"/>
                <a:cs typeface="Poppins" pitchFamily="34" charset="-120"/>
              </a:rPr>
              <a:t>Enter your password</a:t>
            </a:r>
            <a:endParaRPr lang="en-US" sz="1000" dirty="0"/>
          </a:p>
        </p:txBody>
      </p:sp>
      <p:sp>
        <p:nvSpPr>
          <p:cNvPr id="52" name="Shape 42">
            <a:extLst>
              <a:ext uri="{FF2B5EF4-FFF2-40B4-BE49-F238E27FC236}">
                <a16:creationId xmlns:a16="http://schemas.microsoft.com/office/drawing/2014/main" id="{DF7DD713-792C-E488-0E10-39B9AB44947A}"/>
              </a:ext>
            </a:extLst>
          </p:cNvPr>
          <p:cNvSpPr/>
          <p:nvPr/>
        </p:nvSpPr>
        <p:spPr>
          <a:xfrm>
            <a:off x="6486754" y="3723437"/>
            <a:ext cx="2352751" cy="666598"/>
          </a:xfrm>
          <a:prstGeom prst="roundRect">
            <a:avLst>
              <a:gd name="adj" fmla="val 7839"/>
            </a:avLst>
          </a:prstGeom>
          <a:solidFill>
            <a:srgbClr val="FFFFFF"/>
          </a:solidFill>
          <a:ln w="12700">
            <a:solidFill>
              <a:srgbClr val="F3F4F6"/>
            </a:solidFill>
            <a:prstDash val="solid"/>
          </a:ln>
        </p:spPr>
        <p:txBody>
          <a:bodyPr/>
          <a:lstStyle/>
          <a:p>
            <a:endParaRPr lang="en-US" dirty="0"/>
          </a:p>
        </p:txBody>
      </p:sp>
      <p:sp>
        <p:nvSpPr>
          <p:cNvPr id="53" name="Text 43">
            <a:extLst>
              <a:ext uri="{FF2B5EF4-FFF2-40B4-BE49-F238E27FC236}">
                <a16:creationId xmlns:a16="http://schemas.microsoft.com/office/drawing/2014/main" id="{072273BA-CA09-D1B6-0605-8A3CB31F18E9}"/>
              </a:ext>
            </a:extLst>
          </p:cNvPr>
          <p:cNvSpPr txBox="1"/>
          <p:nvPr/>
        </p:nvSpPr>
        <p:spPr>
          <a:xfrm>
            <a:off x="6572707" y="3799332"/>
            <a:ext cx="790956" cy="162763"/>
          </a:xfrm>
          <a:prstGeom prst="rect">
            <a:avLst/>
          </a:prstGeom>
          <a:noFill/>
          <a:ln/>
        </p:spPr>
        <p:txBody>
          <a:bodyPr wrap="square" lIns="0" tIns="0" rIns="0" bIns="0" rtlCol="0" anchor="ctr"/>
          <a:lstStyle/>
          <a:p>
            <a:pPr marL="0" indent="0" algn="l">
              <a:buNone/>
            </a:pPr>
            <a:r>
              <a:rPr lang="en-US" sz="900" b="1" dirty="0">
                <a:solidFill>
                  <a:srgbClr val="2D80F9"/>
                </a:solidFill>
                <a:latin typeface="Poppins" pitchFamily="34" charset="0"/>
                <a:ea typeface="Poppins" pitchFamily="34" charset="-122"/>
                <a:cs typeface="Poppins" pitchFamily="34" charset="-120"/>
              </a:rPr>
              <a:t>Active State</a:t>
            </a:r>
            <a:endParaRPr lang="en-US" sz="900" dirty="0"/>
          </a:p>
        </p:txBody>
      </p:sp>
      <p:sp>
        <p:nvSpPr>
          <p:cNvPr id="54" name="Text 44">
            <a:extLst>
              <a:ext uri="{FF2B5EF4-FFF2-40B4-BE49-F238E27FC236}">
                <a16:creationId xmlns:a16="http://schemas.microsoft.com/office/drawing/2014/main" id="{002DE239-1763-60E9-B327-7620FCCFAF31}"/>
              </a:ext>
            </a:extLst>
          </p:cNvPr>
          <p:cNvSpPr txBox="1"/>
          <p:nvPr/>
        </p:nvSpPr>
        <p:spPr>
          <a:xfrm>
            <a:off x="6572707" y="3989528"/>
            <a:ext cx="1038758"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Border: #2D80F9</a:t>
            </a:r>
            <a:endParaRPr lang="en-US" sz="900" dirty="0"/>
          </a:p>
        </p:txBody>
      </p:sp>
      <p:sp>
        <p:nvSpPr>
          <p:cNvPr id="55" name="Text 45">
            <a:extLst>
              <a:ext uri="{FF2B5EF4-FFF2-40B4-BE49-F238E27FC236}">
                <a16:creationId xmlns:a16="http://schemas.microsoft.com/office/drawing/2014/main" id="{A8B6A2D6-2AC4-F963-2056-030BB57C3481}"/>
              </a:ext>
            </a:extLst>
          </p:cNvPr>
          <p:cNvSpPr txBox="1"/>
          <p:nvPr/>
        </p:nvSpPr>
        <p:spPr>
          <a:xfrm>
            <a:off x="6572707" y="4142232"/>
            <a:ext cx="1429207"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Ring: 2px (20% Opacity)</a:t>
            </a:r>
            <a:endParaRPr lang="en-US" sz="900" dirty="0"/>
          </a:p>
        </p:txBody>
      </p:sp>
      <p:sp>
        <p:nvSpPr>
          <p:cNvPr id="56" name="Shape 46">
            <a:extLst>
              <a:ext uri="{FF2B5EF4-FFF2-40B4-BE49-F238E27FC236}">
                <a16:creationId xmlns:a16="http://schemas.microsoft.com/office/drawing/2014/main" id="{50C00B7D-B939-0456-C6D0-B9139417B3FC}"/>
              </a:ext>
            </a:extLst>
          </p:cNvPr>
          <p:cNvSpPr/>
          <p:nvPr/>
        </p:nvSpPr>
        <p:spPr>
          <a:xfrm>
            <a:off x="8991295" y="3723437"/>
            <a:ext cx="2352751" cy="666598"/>
          </a:xfrm>
          <a:prstGeom prst="roundRect">
            <a:avLst>
              <a:gd name="adj" fmla="val 7839"/>
            </a:avLst>
          </a:prstGeom>
          <a:solidFill>
            <a:srgbClr val="FFFFFF"/>
          </a:solidFill>
          <a:ln w="12700">
            <a:solidFill>
              <a:srgbClr val="F3F4F6"/>
            </a:solidFill>
            <a:prstDash val="solid"/>
          </a:ln>
        </p:spPr>
        <p:txBody>
          <a:bodyPr/>
          <a:lstStyle/>
          <a:p>
            <a:endParaRPr lang="en-US" dirty="0"/>
          </a:p>
        </p:txBody>
      </p:sp>
      <p:sp>
        <p:nvSpPr>
          <p:cNvPr id="57" name="Text 47">
            <a:extLst>
              <a:ext uri="{FF2B5EF4-FFF2-40B4-BE49-F238E27FC236}">
                <a16:creationId xmlns:a16="http://schemas.microsoft.com/office/drawing/2014/main" id="{9530CAF1-C360-FF7B-2324-9B9400B9534C}"/>
              </a:ext>
            </a:extLst>
          </p:cNvPr>
          <p:cNvSpPr txBox="1"/>
          <p:nvPr/>
        </p:nvSpPr>
        <p:spPr>
          <a:xfrm>
            <a:off x="9077249" y="3799332"/>
            <a:ext cx="848563" cy="162763"/>
          </a:xfrm>
          <a:prstGeom prst="rect">
            <a:avLst/>
          </a:prstGeom>
          <a:noFill/>
          <a:ln/>
        </p:spPr>
        <p:txBody>
          <a:bodyPr wrap="square" lIns="0" tIns="0" rIns="0" bIns="0" rtlCol="0" anchor="ctr"/>
          <a:lstStyle/>
          <a:p>
            <a:pPr marL="0" indent="0" algn="l">
              <a:buNone/>
            </a:pPr>
            <a:r>
              <a:rPr lang="en-US" sz="900" b="1" dirty="0">
                <a:solidFill>
                  <a:srgbClr val="374151"/>
                </a:solidFill>
                <a:latin typeface="Poppins" pitchFamily="34" charset="0"/>
                <a:ea typeface="Poppins" pitchFamily="34" charset="-122"/>
                <a:cs typeface="Poppins" pitchFamily="34" charset="-120"/>
              </a:rPr>
              <a:t>Default State</a:t>
            </a:r>
            <a:endParaRPr lang="en-US" sz="900" dirty="0"/>
          </a:p>
        </p:txBody>
      </p:sp>
      <p:sp>
        <p:nvSpPr>
          <p:cNvPr id="58" name="Text 48">
            <a:extLst>
              <a:ext uri="{FF2B5EF4-FFF2-40B4-BE49-F238E27FC236}">
                <a16:creationId xmlns:a16="http://schemas.microsoft.com/office/drawing/2014/main" id="{C444A46C-F4D8-C41E-B3F5-C4AE9D54D6AD}"/>
              </a:ext>
            </a:extLst>
          </p:cNvPr>
          <p:cNvSpPr txBox="1"/>
          <p:nvPr/>
        </p:nvSpPr>
        <p:spPr>
          <a:xfrm>
            <a:off x="9077249" y="3989528"/>
            <a:ext cx="1038758"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Border: #D1D5DB</a:t>
            </a:r>
            <a:endParaRPr lang="en-US" sz="900" dirty="0"/>
          </a:p>
        </p:txBody>
      </p:sp>
      <p:sp>
        <p:nvSpPr>
          <p:cNvPr id="59" name="Text 49">
            <a:extLst>
              <a:ext uri="{FF2B5EF4-FFF2-40B4-BE49-F238E27FC236}">
                <a16:creationId xmlns:a16="http://schemas.microsoft.com/office/drawing/2014/main" id="{E82EAAF7-3E6D-DB95-25C8-2556C9BE1537}"/>
              </a:ext>
            </a:extLst>
          </p:cNvPr>
          <p:cNvSpPr txBox="1"/>
          <p:nvPr/>
        </p:nvSpPr>
        <p:spPr>
          <a:xfrm>
            <a:off x="9077249" y="4142232"/>
            <a:ext cx="1124712"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Height: 44px (Min)</a:t>
            </a:r>
            <a:endParaRPr lang="en-US" sz="900" dirty="0"/>
          </a:p>
        </p:txBody>
      </p:sp>
      <p:sp>
        <p:nvSpPr>
          <p:cNvPr id="60" name="Shape 50">
            <a:extLst>
              <a:ext uri="{FF2B5EF4-FFF2-40B4-BE49-F238E27FC236}">
                <a16:creationId xmlns:a16="http://schemas.microsoft.com/office/drawing/2014/main" id="{209A451D-BF1C-0DB3-F9C1-89BF3F4338AD}"/>
              </a:ext>
            </a:extLst>
          </p:cNvPr>
          <p:cNvSpPr/>
          <p:nvPr/>
        </p:nvSpPr>
        <p:spPr>
          <a:xfrm>
            <a:off x="6248095" y="4856379"/>
            <a:ext cx="5333695" cy="1848002"/>
          </a:xfrm>
          <a:prstGeom prst="roundRect">
            <a:avLst>
              <a:gd name="adj" fmla="val 2040"/>
            </a:avLst>
          </a:prstGeom>
          <a:solidFill>
            <a:srgbClr val="F9FAFB"/>
          </a:solidFill>
          <a:ln w="12700">
            <a:solidFill>
              <a:srgbClr val="E5E7EB"/>
            </a:solidFill>
            <a:prstDash val="solid"/>
          </a:ln>
        </p:spPr>
        <p:txBody>
          <a:bodyPr/>
          <a:lstStyle/>
          <a:p>
            <a:endParaRPr lang="en-US" dirty="0"/>
          </a:p>
        </p:txBody>
      </p:sp>
      <p:sp>
        <p:nvSpPr>
          <p:cNvPr id="61" name="Shape 51">
            <a:extLst>
              <a:ext uri="{FF2B5EF4-FFF2-40B4-BE49-F238E27FC236}">
                <a16:creationId xmlns:a16="http://schemas.microsoft.com/office/drawing/2014/main" id="{2839CA9B-3FC8-5F0A-2B16-6289343CDC42}"/>
              </a:ext>
            </a:extLst>
          </p:cNvPr>
          <p:cNvSpPr/>
          <p:nvPr/>
        </p:nvSpPr>
        <p:spPr>
          <a:xfrm>
            <a:off x="6486754" y="5095037"/>
            <a:ext cx="304495" cy="304495"/>
          </a:xfrm>
          <a:prstGeom prst="roundRect">
            <a:avLst>
              <a:gd name="adj" fmla="val 300300"/>
            </a:avLst>
          </a:prstGeom>
          <a:solidFill>
            <a:srgbClr val="EFF6FF"/>
          </a:solidFill>
          <a:ln/>
        </p:spPr>
        <p:txBody>
          <a:bodyPr/>
          <a:lstStyle/>
          <a:p>
            <a:endParaRPr lang="en-US" dirty="0"/>
          </a:p>
        </p:txBody>
      </p:sp>
      <p:pic>
        <p:nvPicPr>
          <p:cNvPr id="62" name="Image 8" descr="preencoded.png">
            <a:extLst>
              <a:ext uri="{FF2B5EF4-FFF2-40B4-BE49-F238E27FC236}">
                <a16:creationId xmlns:a16="http://schemas.microsoft.com/office/drawing/2014/main" id="{5E42A53B-7784-CEE7-091C-4E4D8EE116F5}"/>
              </a:ext>
            </a:extLst>
          </p:cNvPr>
          <p:cNvPicPr>
            <a:picLocks noChangeAspect="1"/>
          </p:cNvPicPr>
          <p:nvPr/>
        </p:nvPicPr>
        <p:blipFill>
          <a:blip r:embed="rId6"/>
          <a:srcRect l="-837" r="-837"/>
          <a:stretch/>
        </p:blipFill>
        <p:spPr>
          <a:xfrm>
            <a:off x="6562649" y="5180076"/>
            <a:ext cx="152705" cy="133502"/>
          </a:xfrm>
          <a:prstGeom prst="rect">
            <a:avLst/>
          </a:prstGeom>
        </p:spPr>
      </p:pic>
      <p:sp>
        <p:nvSpPr>
          <p:cNvPr id="63" name="Text 52">
            <a:extLst>
              <a:ext uri="{FF2B5EF4-FFF2-40B4-BE49-F238E27FC236}">
                <a16:creationId xmlns:a16="http://schemas.microsoft.com/office/drawing/2014/main" id="{6B1712E6-D9FD-A4EC-6CC2-8AF7E827991A}"/>
              </a:ext>
            </a:extLst>
          </p:cNvPr>
          <p:cNvSpPr txBox="1"/>
          <p:nvPr/>
        </p:nvSpPr>
        <p:spPr>
          <a:xfrm>
            <a:off x="6905549" y="5123384"/>
            <a:ext cx="1748333" cy="238658"/>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Data Visualization</a:t>
            </a:r>
            <a:endParaRPr lang="en-US" sz="1300" dirty="0"/>
          </a:p>
        </p:txBody>
      </p:sp>
      <p:sp>
        <p:nvSpPr>
          <p:cNvPr id="64" name="Shape 53">
            <a:extLst>
              <a:ext uri="{FF2B5EF4-FFF2-40B4-BE49-F238E27FC236}">
                <a16:creationId xmlns:a16="http://schemas.microsoft.com/office/drawing/2014/main" id="{CAC05963-5A88-8E00-C8D6-D2FA80C275A0}"/>
              </a:ext>
            </a:extLst>
          </p:cNvPr>
          <p:cNvSpPr/>
          <p:nvPr/>
        </p:nvSpPr>
        <p:spPr>
          <a:xfrm>
            <a:off x="6486754" y="5552237"/>
            <a:ext cx="914400" cy="914400"/>
          </a:xfrm>
          <a:prstGeom prst="roundRect">
            <a:avLst>
              <a:gd name="adj" fmla="val 100000"/>
            </a:avLst>
          </a:prstGeom>
          <a:noFill/>
          <a:ln w="101600">
            <a:solidFill>
              <a:srgbClr val="F3F4F6"/>
            </a:solidFill>
            <a:prstDash val="solid"/>
          </a:ln>
        </p:spPr>
        <p:txBody>
          <a:bodyPr/>
          <a:lstStyle/>
          <a:p>
            <a:endParaRPr lang="en-US" dirty="0"/>
          </a:p>
        </p:txBody>
      </p:sp>
      <p:sp>
        <p:nvSpPr>
          <p:cNvPr id="65" name="Shape 54">
            <a:extLst>
              <a:ext uri="{FF2B5EF4-FFF2-40B4-BE49-F238E27FC236}">
                <a16:creationId xmlns:a16="http://schemas.microsoft.com/office/drawing/2014/main" id="{CB3BDE1B-4BEE-52EA-BA8E-0323A9ED9819}"/>
              </a:ext>
            </a:extLst>
          </p:cNvPr>
          <p:cNvSpPr/>
          <p:nvPr/>
        </p:nvSpPr>
        <p:spPr>
          <a:xfrm>
            <a:off x="6562649" y="5628132"/>
            <a:ext cx="761695" cy="761695"/>
          </a:xfrm>
          <a:prstGeom prst="roundRect">
            <a:avLst>
              <a:gd name="adj" fmla="val 120048"/>
            </a:avLst>
          </a:prstGeom>
          <a:noFill/>
          <a:ln w="101600">
            <a:solidFill>
              <a:srgbClr val="2D80F9"/>
            </a:solidFill>
            <a:prstDash val="solid"/>
          </a:ln>
        </p:spPr>
        <p:txBody>
          <a:bodyPr/>
          <a:lstStyle/>
          <a:p>
            <a:endParaRPr lang="en-US" dirty="0"/>
          </a:p>
        </p:txBody>
      </p:sp>
      <p:sp>
        <p:nvSpPr>
          <p:cNvPr id="66" name="Shape 55">
            <a:extLst>
              <a:ext uri="{FF2B5EF4-FFF2-40B4-BE49-F238E27FC236}">
                <a16:creationId xmlns:a16="http://schemas.microsoft.com/office/drawing/2014/main" id="{0DB4C6BB-D5C3-8468-A55C-DD2A23D1CC00}"/>
              </a:ext>
            </a:extLst>
          </p:cNvPr>
          <p:cNvSpPr/>
          <p:nvPr/>
        </p:nvSpPr>
        <p:spPr>
          <a:xfrm>
            <a:off x="6562649" y="5628132"/>
            <a:ext cx="761695" cy="761695"/>
          </a:xfrm>
          <a:prstGeom prst="roundRect">
            <a:avLst>
              <a:gd name="adj" fmla="val 120048"/>
            </a:avLst>
          </a:prstGeom>
          <a:noFill/>
          <a:ln w="101600">
            <a:solidFill>
              <a:srgbClr val="E5E7EB"/>
            </a:solidFill>
            <a:prstDash val="solid"/>
          </a:ln>
        </p:spPr>
        <p:txBody>
          <a:bodyPr/>
          <a:lstStyle/>
          <a:p>
            <a:endParaRPr lang="en-US" dirty="0"/>
          </a:p>
        </p:txBody>
      </p:sp>
      <p:sp>
        <p:nvSpPr>
          <p:cNvPr id="67" name="Shape 56">
            <a:extLst>
              <a:ext uri="{FF2B5EF4-FFF2-40B4-BE49-F238E27FC236}">
                <a16:creationId xmlns:a16="http://schemas.microsoft.com/office/drawing/2014/main" id="{53CD934F-03D1-159B-4B7E-922C829BF0E4}"/>
              </a:ext>
            </a:extLst>
          </p:cNvPr>
          <p:cNvSpPr/>
          <p:nvPr/>
        </p:nvSpPr>
        <p:spPr>
          <a:xfrm>
            <a:off x="7629754" y="5742432"/>
            <a:ext cx="75895" cy="75895"/>
          </a:xfrm>
          <a:prstGeom prst="roundRect">
            <a:avLst>
              <a:gd name="adj" fmla="val 1204822"/>
            </a:avLst>
          </a:prstGeom>
          <a:solidFill>
            <a:srgbClr val="2D80F9"/>
          </a:solidFill>
          <a:ln/>
        </p:spPr>
        <p:txBody>
          <a:bodyPr/>
          <a:lstStyle/>
          <a:p>
            <a:endParaRPr lang="en-US" dirty="0"/>
          </a:p>
        </p:txBody>
      </p:sp>
      <p:sp>
        <p:nvSpPr>
          <p:cNvPr id="68" name="Text 57">
            <a:extLst>
              <a:ext uri="{FF2B5EF4-FFF2-40B4-BE49-F238E27FC236}">
                <a16:creationId xmlns:a16="http://schemas.microsoft.com/office/drawing/2014/main" id="{3AFD9A7B-0E72-D7A2-7FBE-75FDBED928A0}"/>
              </a:ext>
            </a:extLst>
          </p:cNvPr>
          <p:cNvSpPr txBox="1"/>
          <p:nvPr/>
        </p:nvSpPr>
        <p:spPr>
          <a:xfrm>
            <a:off x="7781544" y="5704028"/>
            <a:ext cx="896112" cy="152705"/>
          </a:xfrm>
          <a:prstGeom prst="rect">
            <a:avLst/>
          </a:prstGeom>
          <a:noFill/>
          <a:ln/>
        </p:spPr>
        <p:txBody>
          <a:bodyPr wrap="square" lIns="0" tIns="0" rIns="0" bIns="0" rtlCol="0" anchor="ctr"/>
          <a:lstStyle/>
          <a:p>
            <a:pPr marL="0" indent="0" algn="l">
              <a:buNone/>
            </a:pPr>
            <a:r>
              <a:rPr lang="en-US" sz="900" dirty="0">
                <a:solidFill>
                  <a:srgbClr val="4B5563"/>
                </a:solidFill>
                <a:latin typeface="Poppins" pitchFamily="34" charset="0"/>
                <a:ea typeface="Poppins" pitchFamily="34" charset="-122"/>
                <a:cs typeface="Poppins" pitchFamily="34" charset="-120"/>
              </a:rPr>
              <a:t>Primary Series</a:t>
            </a:r>
            <a:endParaRPr lang="en-US" sz="900" dirty="0"/>
          </a:p>
        </p:txBody>
      </p:sp>
      <p:sp>
        <p:nvSpPr>
          <p:cNvPr id="69" name="Text 58">
            <a:extLst>
              <a:ext uri="{FF2B5EF4-FFF2-40B4-BE49-F238E27FC236}">
                <a16:creationId xmlns:a16="http://schemas.microsoft.com/office/drawing/2014/main" id="{F19EB22B-C6C6-B3FF-A85A-0BFAAF9C8EEC}"/>
              </a:ext>
            </a:extLst>
          </p:cNvPr>
          <p:cNvSpPr txBox="1"/>
          <p:nvPr/>
        </p:nvSpPr>
        <p:spPr>
          <a:xfrm>
            <a:off x="10726826" y="5714086"/>
            <a:ext cx="571500" cy="133502"/>
          </a:xfrm>
          <a:prstGeom prst="rect">
            <a:avLst/>
          </a:prstGeom>
          <a:noFill/>
          <a:ln/>
        </p:spPr>
        <p:txBody>
          <a:bodyPr wrap="square" lIns="0" tIns="0" rIns="0" bIns="0" rtlCol="0" anchor="ctr"/>
          <a:lstStyle/>
          <a:p>
            <a:pPr marL="0" indent="0">
              <a:buNone/>
            </a:pPr>
            <a:r>
              <a:rPr lang="en-US" sz="900" dirty="0">
                <a:solidFill>
                  <a:srgbClr val="9CA3AF"/>
                </a:solidFill>
                <a:latin typeface="ui-monospace" pitchFamily="34" charset="0"/>
                <a:ea typeface="ui-monospace" pitchFamily="34" charset="-122"/>
                <a:cs typeface="ui-monospace" pitchFamily="34" charset="-120"/>
              </a:rPr>
              <a:t>#2D80F9</a:t>
            </a:r>
            <a:endParaRPr lang="en-US" sz="900" dirty="0"/>
          </a:p>
        </p:txBody>
      </p:sp>
      <p:sp>
        <p:nvSpPr>
          <p:cNvPr id="70" name="Shape 59">
            <a:extLst>
              <a:ext uri="{FF2B5EF4-FFF2-40B4-BE49-F238E27FC236}">
                <a16:creationId xmlns:a16="http://schemas.microsoft.com/office/drawing/2014/main" id="{16AB20EC-A0A2-DE07-D313-D679B3E4EDCF}"/>
              </a:ext>
            </a:extLst>
          </p:cNvPr>
          <p:cNvSpPr/>
          <p:nvPr/>
        </p:nvSpPr>
        <p:spPr>
          <a:xfrm>
            <a:off x="7629754" y="5971032"/>
            <a:ext cx="75895" cy="75895"/>
          </a:xfrm>
          <a:prstGeom prst="roundRect">
            <a:avLst>
              <a:gd name="adj" fmla="val 1204822"/>
            </a:avLst>
          </a:prstGeom>
          <a:solidFill>
            <a:srgbClr val="FF6A39"/>
          </a:solidFill>
          <a:ln/>
        </p:spPr>
        <p:txBody>
          <a:bodyPr/>
          <a:lstStyle/>
          <a:p>
            <a:endParaRPr lang="en-US" dirty="0"/>
          </a:p>
        </p:txBody>
      </p:sp>
      <p:sp>
        <p:nvSpPr>
          <p:cNvPr id="71" name="Text 60">
            <a:extLst>
              <a:ext uri="{FF2B5EF4-FFF2-40B4-BE49-F238E27FC236}">
                <a16:creationId xmlns:a16="http://schemas.microsoft.com/office/drawing/2014/main" id="{02137AA3-B098-ABE1-C4E1-A74C23870D8A}"/>
              </a:ext>
            </a:extLst>
          </p:cNvPr>
          <p:cNvSpPr txBox="1"/>
          <p:nvPr/>
        </p:nvSpPr>
        <p:spPr>
          <a:xfrm>
            <a:off x="7781544" y="5932628"/>
            <a:ext cx="657454" cy="152705"/>
          </a:xfrm>
          <a:prstGeom prst="rect">
            <a:avLst/>
          </a:prstGeom>
          <a:noFill/>
          <a:ln/>
        </p:spPr>
        <p:txBody>
          <a:bodyPr wrap="square" lIns="0" tIns="0" rIns="0" bIns="0" rtlCol="0" anchor="ctr"/>
          <a:lstStyle/>
          <a:p>
            <a:pPr marL="0" indent="0" algn="l">
              <a:buNone/>
            </a:pPr>
            <a:r>
              <a:rPr lang="en-US" sz="900" dirty="0">
                <a:solidFill>
                  <a:srgbClr val="4B5563"/>
                </a:solidFill>
                <a:latin typeface="Poppins" pitchFamily="34" charset="0"/>
                <a:ea typeface="Poppins" pitchFamily="34" charset="-122"/>
                <a:cs typeface="Poppins" pitchFamily="34" charset="-120"/>
              </a:rPr>
              <a:t>Highlights</a:t>
            </a:r>
            <a:endParaRPr lang="en-US" sz="900" dirty="0"/>
          </a:p>
        </p:txBody>
      </p:sp>
      <p:sp>
        <p:nvSpPr>
          <p:cNvPr id="72" name="Text 61">
            <a:extLst>
              <a:ext uri="{FF2B5EF4-FFF2-40B4-BE49-F238E27FC236}">
                <a16:creationId xmlns:a16="http://schemas.microsoft.com/office/drawing/2014/main" id="{D5F06C00-F964-6A2D-F8CD-7E34A96DC8C5}"/>
              </a:ext>
            </a:extLst>
          </p:cNvPr>
          <p:cNvSpPr txBox="1"/>
          <p:nvPr/>
        </p:nvSpPr>
        <p:spPr>
          <a:xfrm>
            <a:off x="10726826" y="5942686"/>
            <a:ext cx="571500" cy="133502"/>
          </a:xfrm>
          <a:prstGeom prst="rect">
            <a:avLst/>
          </a:prstGeom>
          <a:noFill/>
          <a:ln/>
        </p:spPr>
        <p:txBody>
          <a:bodyPr wrap="square" lIns="0" tIns="0" rIns="0" bIns="0" rtlCol="0" anchor="ctr"/>
          <a:lstStyle/>
          <a:p>
            <a:pPr marL="0" indent="0">
              <a:buNone/>
            </a:pPr>
            <a:r>
              <a:rPr lang="en-US" sz="900" dirty="0">
                <a:solidFill>
                  <a:srgbClr val="9CA3AF"/>
                </a:solidFill>
                <a:latin typeface="ui-monospace" pitchFamily="34" charset="0"/>
                <a:ea typeface="ui-monospace" pitchFamily="34" charset="-122"/>
                <a:cs typeface="ui-monospace" pitchFamily="34" charset="-120"/>
              </a:rPr>
              <a:t>#FF6A39</a:t>
            </a:r>
            <a:endParaRPr lang="en-US" sz="900" dirty="0"/>
          </a:p>
        </p:txBody>
      </p:sp>
      <p:sp>
        <p:nvSpPr>
          <p:cNvPr id="73" name="Shape 62">
            <a:extLst>
              <a:ext uri="{FF2B5EF4-FFF2-40B4-BE49-F238E27FC236}">
                <a16:creationId xmlns:a16="http://schemas.microsoft.com/office/drawing/2014/main" id="{E08477F5-6BFD-B109-8B3B-8C27A9009855}"/>
              </a:ext>
            </a:extLst>
          </p:cNvPr>
          <p:cNvSpPr/>
          <p:nvPr/>
        </p:nvSpPr>
        <p:spPr>
          <a:xfrm>
            <a:off x="7629754" y="6199632"/>
            <a:ext cx="75895" cy="75895"/>
          </a:xfrm>
          <a:prstGeom prst="roundRect">
            <a:avLst>
              <a:gd name="adj" fmla="val 1204822"/>
            </a:avLst>
          </a:prstGeom>
          <a:solidFill>
            <a:srgbClr val="E5E7EB"/>
          </a:solidFill>
          <a:ln/>
        </p:spPr>
        <p:txBody>
          <a:bodyPr/>
          <a:lstStyle/>
          <a:p>
            <a:endParaRPr lang="en-US" dirty="0"/>
          </a:p>
        </p:txBody>
      </p:sp>
      <p:sp>
        <p:nvSpPr>
          <p:cNvPr id="74" name="Text 63">
            <a:extLst>
              <a:ext uri="{FF2B5EF4-FFF2-40B4-BE49-F238E27FC236}">
                <a16:creationId xmlns:a16="http://schemas.microsoft.com/office/drawing/2014/main" id="{E462CDF2-8C24-AAD0-5B67-C4FDC80DE924}"/>
              </a:ext>
            </a:extLst>
          </p:cNvPr>
          <p:cNvSpPr txBox="1"/>
          <p:nvPr/>
        </p:nvSpPr>
        <p:spPr>
          <a:xfrm>
            <a:off x="7781544" y="6161228"/>
            <a:ext cx="562356" cy="152705"/>
          </a:xfrm>
          <a:prstGeom prst="rect">
            <a:avLst/>
          </a:prstGeom>
          <a:noFill/>
          <a:ln/>
        </p:spPr>
        <p:txBody>
          <a:bodyPr wrap="square" lIns="0" tIns="0" rIns="0" bIns="0" rtlCol="0" anchor="ctr"/>
          <a:lstStyle/>
          <a:p>
            <a:pPr marL="0" indent="0" algn="l">
              <a:buNone/>
            </a:pPr>
            <a:r>
              <a:rPr lang="en-US" sz="900" dirty="0">
                <a:solidFill>
                  <a:srgbClr val="4B5563"/>
                </a:solidFill>
                <a:latin typeface="Poppins" pitchFamily="34" charset="0"/>
                <a:ea typeface="Poppins" pitchFamily="34" charset="-122"/>
                <a:cs typeface="Poppins" pitchFamily="34" charset="-120"/>
              </a:rPr>
              <a:t>Neutrals</a:t>
            </a:r>
            <a:endParaRPr lang="en-US" sz="900" dirty="0"/>
          </a:p>
        </p:txBody>
      </p:sp>
      <p:sp>
        <p:nvSpPr>
          <p:cNvPr id="75" name="Text 64">
            <a:extLst>
              <a:ext uri="{FF2B5EF4-FFF2-40B4-BE49-F238E27FC236}">
                <a16:creationId xmlns:a16="http://schemas.microsoft.com/office/drawing/2014/main" id="{529FE767-43A5-BE69-2BA3-E22C073752E0}"/>
              </a:ext>
            </a:extLst>
          </p:cNvPr>
          <p:cNvSpPr txBox="1"/>
          <p:nvPr/>
        </p:nvSpPr>
        <p:spPr>
          <a:xfrm>
            <a:off x="10726826" y="6171286"/>
            <a:ext cx="705002" cy="133502"/>
          </a:xfrm>
          <a:prstGeom prst="rect">
            <a:avLst/>
          </a:prstGeom>
          <a:noFill/>
          <a:ln/>
        </p:spPr>
        <p:txBody>
          <a:bodyPr wrap="square" lIns="0" tIns="0" rIns="0" bIns="0" rtlCol="0" anchor="ctr"/>
          <a:lstStyle/>
          <a:p>
            <a:pPr marL="0" indent="0">
              <a:buNone/>
            </a:pPr>
            <a:r>
              <a:rPr lang="en-US" sz="900" dirty="0">
                <a:solidFill>
                  <a:srgbClr val="9CA3AF"/>
                </a:solidFill>
                <a:latin typeface="ui-monospace" pitchFamily="34" charset="0"/>
                <a:ea typeface="ui-monospace" pitchFamily="34" charset="-122"/>
                <a:cs typeface="ui-monospace" pitchFamily="34" charset="-120"/>
              </a:rPr>
              <a:t>Grayscale</a:t>
            </a:r>
            <a:endParaRPr lang="en-US" sz="900" dirty="0"/>
          </a:p>
        </p:txBody>
      </p:sp>
      <p:grpSp>
        <p:nvGrpSpPr>
          <p:cNvPr id="86" name="Group 85"/>
          <p:cNvGrpSpPr/>
          <p:nvPr/>
        </p:nvGrpSpPr>
        <p:grpSpPr>
          <a:xfrm>
            <a:off x="805049" y="5218481"/>
            <a:ext cx="1678484" cy="288000"/>
            <a:chOff x="805049" y="5625762"/>
            <a:chExt cx="1678484" cy="288000"/>
          </a:xfrm>
        </p:grpSpPr>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5049" y="5625762"/>
              <a:ext cx="288000" cy="288000"/>
            </a:xfrm>
            <a:prstGeom prst="rect">
              <a:avLst/>
            </a:prstGeom>
          </p:spPr>
        </p:pic>
        <p:pic>
          <p:nvPicPr>
            <p:cNvPr id="79" name="Picture 7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95533" y="5625762"/>
              <a:ext cx="288000" cy="288000"/>
            </a:xfrm>
            <a:prstGeom prst="rect">
              <a:avLst/>
            </a:prstGeom>
          </p:spPr>
        </p:pic>
        <p:pic>
          <p:nvPicPr>
            <p:cNvPr id="81" name="Picture 8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68544" y="5625762"/>
              <a:ext cx="288000" cy="288000"/>
            </a:xfrm>
            <a:prstGeom prst="rect">
              <a:avLst/>
            </a:prstGeom>
          </p:spPr>
        </p:pic>
        <p:pic>
          <p:nvPicPr>
            <p:cNvPr id="83" name="Picture 8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32039" y="5625762"/>
              <a:ext cx="288000" cy="288000"/>
            </a:xfrm>
            <a:prstGeom prst="rect">
              <a:avLst/>
            </a:prstGeom>
          </p:spPr>
        </p:pic>
      </p:grpSp>
      <p:grpSp>
        <p:nvGrpSpPr>
          <p:cNvPr id="87" name="Group 86"/>
          <p:cNvGrpSpPr/>
          <p:nvPr/>
        </p:nvGrpSpPr>
        <p:grpSpPr>
          <a:xfrm>
            <a:off x="789943" y="5901502"/>
            <a:ext cx="1693590" cy="288000"/>
            <a:chOff x="789943" y="6055632"/>
            <a:chExt cx="1693590" cy="288000"/>
          </a:xfrm>
        </p:grpSpPr>
        <p:pic>
          <p:nvPicPr>
            <p:cNvPr id="3" name="Picture 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9943" y="6055632"/>
              <a:ext cx="288000" cy="288000"/>
            </a:xfrm>
            <a:prstGeom prst="rect">
              <a:avLst/>
            </a:prstGeom>
          </p:spPr>
        </p:pic>
        <p:pic>
          <p:nvPicPr>
            <p:cNvPr id="80" name="Picture 7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95533" y="6055632"/>
              <a:ext cx="288000" cy="288000"/>
            </a:xfrm>
            <a:prstGeom prst="rect">
              <a:avLst/>
            </a:prstGeom>
          </p:spPr>
        </p:pic>
        <p:pic>
          <p:nvPicPr>
            <p:cNvPr id="82" name="Picture 8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58473" y="6055632"/>
              <a:ext cx="288000" cy="288000"/>
            </a:xfrm>
            <a:prstGeom prst="rect">
              <a:avLst/>
            </a:prstGeom>
          </p:spPr>
        </p:pic>
        <p:pic>
          <p:nvPicPr>
            <p:cNvPr id="84" name="Picture 8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27003" y="6055632"/>
              <a:ext cx="288000" cy="288000"/>
            </a:xfrm>
            <a:prstGeom prst="rect">
              <a:avLst/>
            </a:prstGeom>
          </p:spPr>
        </p:pic>
      </p:grpSp>
      <p:sp>
        <p:nvSpPr>
          <p:cNvPr id="88" name="Shape 29">
            <a:extLst>
              <a:ext uri="{FF2B5EF4-FFF2-40B4-BE49-F238E27FC236}">
                <a16:creationId xmlns:a16="http://schemas.microsoft.com/office/drawing/2014/main" id="{2D30D3A6-DF34-959E-2DE1-07F62AAE0AED}"/>
              </a:ext>
            </a:extLst>
          </p:cNvPr>
          <p:cNvSpPr/>
          <p:nvPr/>
        </p:nvSpPr>
        <p:spPr>
          <a:xfrm rot="16200000">
            <a:off x="1610477" y="4898600"/>
            <a:ext cx="9144" cy="1620000"/>
          </a:xfrm>
          <a:prstGeom prst="rect">
            <a:avLst/>
          </a:prstGeom>
          <a:solidFill>
            <a:srgbClr val="E5E7EB"/>
          </a:solidFill>
          <a:ln/>
        </p:spPr>
        <p:txBody>
          <a:bodyPr/>
          <a:lstStyle/>
          <a:p>
            <a:endParaRPr lang="en-US" dirty="0"/>
          </a:p>
        </p:txBody>
      </p:sp>
    </p:spTree>
    <p:extLst>
      <p:ext uri="{BB962C8B-B14F-4D97-AF65-F5344CB8AC3E}">
        <p14:creationId xmlns:p14="http://schemas.microsoft.com/office/powerpoint/2010/main" val="21021727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a:extLst>
            <a:ext uri="{FF2B5EF4-FFF2-40B4-BE49-F238E27FC236}">
              <a16:creationId xmlns:a16="http://schemas.microsoft.com/office/drawing/2014/main" id="{4CA0EB28-BA00-40A5-D93E-2F1EE74D69E6}"/>
            </a:ext>
          </a:extLst>
        </p:cNvPr>
        <p:cNvGrpSpPr/>
        <p:nvPr/>
      </p:nvGrpSpPr>
      <p:grpSpPr>
        <a:xfrm>
          <a:off x="0" y="0"/>
          <a:ext cx="0" cy="0"/>
          <a:chOff x="0" y="0"/>
          <a:chExt cx="0" cy="0"/>
        </a:xfrm>
      </p:grpSpPr>
      <p:sp>
        <p:nvSpPr>
          <p:cNvPr id="4" name="Shape 6">
            <a:extLst>
              <a:ext uri="{FF2B5EF4-FFF2-40B4-BE49-F238E27FC236}">
                <a16:creationId xmlns:a16="http://schemas.microsoft.com/office/drawing/2014/main" id="{DE7C0425-A3E3-6530-0CF3-CB8310727EA7}"/>
              </a:ext>
            </a:extLst>
          </p:cNvPr>
          <p:cNvSpPr/>
          <p:nvPr/>
        </p:nvSpPr>
        <p:spPr>
          <a:xfrm>
            <a:off x="5134356" y="1837944"/>
            <a:ext cx="457200" cy="9144"/>
          </a:xfrm>
          <a:prstGeom prst="rect">
            <a:avLst/>
          </a:prstGeom>
          <a:solidFill>
            <a:srgbClr val="4B5563"/>
          </a:solidFill>
          <a:ln/>
        </p:spPr>
        <p:txBody>
          <a:bodyPr/>
          <a:lstStyle/>
          <a:p>
            <a:endParaRPr lang="en-US" dirty="0"/>
          </a:p>
        </p:txBody>
      </p:sp>
      <p:sp>
        <p:nvSpPr>
          <p:cNvPr id="5" name="Shape 7">
            <a:extLst>
              <a:ext uri="{FF2B5EF4-FFF2-40B4-BE49-F238E27FC236}">
                <a16:creationId xmlns:a16="http://schemas.microsoft.com/office/drawing/2014/main" id="{E1A2E171-9110-27A3-C18B-53F5E0888694}"/>
              </a:ext>
            </a:extLst>
          </p:cNvPr>
          <p:cNvSpPr/>
          <p:nvPr/>
        </p:nvSpPr>
        <p:spPr>
          <a:xfrm>
            <a:off x="6601054" y="1837944"/>
            <a:ext cx="457200" cy="9144"/>
          </a:xfrm>
          <a:prstGeom prst="rect">
            <a:avLst/>
          </a:prstGeom>
          <a:solidFill>
            <a:srgbClr val="4B5563"/>
          </a:solidFill>
          <a:ln/>
        </p:spPr>
        <p:txBody>
          <a:bodyPr/>
          <a:lstStyle/>
          <a:p>
            <a:endParaRPr lang="en-US" dirty="0"/>
          </a:p>
        </p:txBody>
      </p:sp>
      <p:sp>
        <p:nvSpPr>
          <p:cNvPr id="6" name="Shape 8">
            <a:extLst>
              <a:ext uri="{FF2B5EF4-FFF2-40B4-BE49-F238E27FC236}">
                <a16:creationId xmlns:a16="http://schemas.microsoft.com/office/drawing/2014/main" id="{8E5C2F0C-CA58-517F-E8F4-37E0A6469017}"/>
              </a:ext>
            </a:extLst>
          </p:cNvPr>
          <p:cNvSpPr/>
          <p:nvPr/>
        </p:nvSpPr>
        <p:spPr>
          <a:xfrm>
            <a:off x="5639105" y="3157423"/>
            <a:ext cx="914400" cy="75895"/>
          </a:xfrm>
          <a:prstGeom prst="roundRect">
            <a:avLst>
              <a:gd name="adj" fmla="val 1204822"/>
            </a:avLst>
          </a:prstGeom>
          <a:solidFill>
            <a:srgbClr val="2D80F9"/>
          </a:solidFill>
          <a:ln/>
        </p:spPr>
        <p:txBody>
          <a:bodyPr/>
          <a:lstStyle/>
          <a:p>
            <a:endParaRPr lang="en-US" dirty="0"/>
          </a:p>
        </p:txBody>
      </p:sp>
      <p:sp>
        <p:nvSpPr>
          <p:cNvPr id="7" name="Shape 9">
            <a:extLst>
              <a:ext uri="{FF2B5EF4-FFF2-40B4-BE49-F238E27FC236}">
                <a16:creationId xmlns:a16="http://schemas.microsoft.com/office/drawing/2014/main" id="{97D17459-B223-A22B-50FB-26C32E29D850}"/>
              </a:ext>
            </a:extLst>
          </p:cNvPr>
          <p:cNvSpPr/>
          <p:nvPr/>
        </p:nvSpPr>
        <p:spPr>
          <a:xfrm>
            <a:off x="3729838" y="4367174"/>
            <a:ext cx="4733849" cy="590702"/>
          </a:xfrm>
          <a:prstGeom prst="roundRect">
            <a:avLst>
              <a:gd name="adj" fmla="val 154799"/>
            </a:avLst>
          </a:prstGeom>
          <a:solidFill>
            <a:srgbClr val="1F2937">
              <a:alpha val="50000"/>
            </a:srgbClr>
          </a:solidFill>
          <a:ln w="12700">
            <a:solidFill>
              <a:srgbClr val="374151"/>
            </a:solidFill>
            <a:prstDash val="solid"/>
          </a:ln>
        </p:spPr>
        <p:txBody>
          <a:bodyPr/>
          <a:lstStyle/>
          <a:p>
            <a:endParaRPr lang="en-US" dirty="0"/>
          </a:p>
        </p:txBody>
      </p:sp>
      <p:sp>
        <p:nvSpPr>
          <p:cNvPr id="8" name="Text 10">
            <a:extLst>
              <a:ext uri="{FF2B5EF4-FFF2-40B4-BE49-F238E27FC236}">
                <a16:creationId xmlns:a16="http://schemas.microsoft.com/office/drawing/2014/main" id="{06BF5143-F4FA-D5E0-8ABA-6F7B8751D9E2}"/>
              </a:ext>
            </a:extLst>
          </p:cNvPr>
          <p:cNvSpPr txBox="1"/>
          <p:nvPr/>
        </p:nvSpPr>
        <p:spPr>
          <a:xfrm>
            <a:off x="5705856" y="1747418"/>
            <a:ext cx="881482" cy="191110"/>
          </a:xfrm>
          <a:prstGeom prst="rect">
            <a:avLst/>
          </a:prstGeom>
          <a:noFill/>
          <a:ln/>
        </p:spPr>
        <p:txBody>
          <a:bodyPr wrap="square" lIns="0" tIns="0" rIns="0" bIns="0" rtlCol="0" anchor="ctr"/>
          <a:lstStyle/>
          <a:p>
            <a:pPr marL="0" indent="0" algn="ctr">
              <a:buNone/>
            </a:pPr>
            <a:r>
              <a:rPr lang="en-US" sz="1000" b="1" dirty="0">
                <a:solidFill>
                  <a:srgbClr val="2D80F9"/>
                </a:solidFill>
                <a:latin typeface="Poppins" pitchFamily="34" charset="0"/>
                <a:ea typeface="Poppins" pitchFamily="34" charset="-122"/>
                <a:cs typeface="Poppins" pitchFamily="34" charset="-120"/>
              </a:rPr>
              <a:t>SECTION 05</a:t>
            </a:r>
            <a:endParaRPr lang="en-US" sz="1000" dirty="0"/>
          </a:p>
        </p:txBody>
      </p:sp>
      <p:sp>
        <p:nvSpPr>
          <p:cNvPr id="9" name="Text 11">
            <a:extLst>
              <a:ext uri="{FF2B5EF4-FFF2-40B4-BE49-F238E27FC236}">
                <a16:creationId xmlns:a16="http://schemas.microsoft.com/office/drawing/2014/main" id="{52C6E277-E5A5-A1B1-D82F-6482E6DC63C3}"/>
              </a:ext>
            </a:extLst>
          </p:cNvPr>
          <p:cNvSpPr txBox="1"/>
          <p:nvPr/>
        </p:nvSpPr>
        <p:spPr>
          <a:xfrm>
            <a:off x="4192524" y="2024482"/>
            <a:ext cx="4325112" cy="962863"/>
          </a:xfrm>
          <a:prstGeom prst="rect">
            <a:avLst/>
          </a:prstGeom>
          <a:noFill/>
          <a:ln/>
        </p:spPr>
        <p:txBody>
          <a:bodyPr wrap="square" lIns="0" tIns="0" rIns="0" bIns="0" rtlCol="0" anchor="ctr"/>
          <a:lstStyle/>
          <a:p>
            <a:pPr marL="0" indent="0" algn="ctr">
              <a:buNone/>
            </a:pPr>
            <a:r>
              <a:rPr lang="en-US" sz="5400" b="1" dirty="0">
                <a:solidFill>
                  <a:srgbClr val="FFFFFF"/>
                </a:solidFill>
                <a:latin typeface="Poppins" pitchFamily="34" charset="0"/>
                <a:ea typeface="Poppins" pitchFamily="34" charset="-122"/>
                <a:cs typeface="Poppins" pitchFamily="34" charset="-120"/>
              </a:rPr>
              <a:t>Print Media</a:t>
            </a:r>
            <a:endParaRPr lang="en-US" sz="5400" dirty="0"/>
          </a:p>
        </p:txBody>
      </p:sp>
      <p:sp>
        <p:nvSpPr>
          <p:cNvPr id="10" name="Text 12">
            <a:extLst>
              <a:ext uri="{FF2B5EF4-FFF2-40B4-BE49-F238E27FC236}">
                <a16:creationId xmlns:a16="http://schemas.microsoft.com/office/drawing/2014/main" id="{F24A553B-D84C-A93D-0A48-57A61084D2B3}"/>
              </a:ext>
            </a:extLst>
          </p:cNvPr>
          <p:cNvSpPr txBox="1"/>
          <p:nvPr/>
        </p:nvSpPr>
        <p:spPr>
          <a:xfrm>
            <a:off x="1833372" y="3642970"/>
            <a:ext cx="8706002" cy="469862"/>
          </a:xfrm>
          <a:prstGeom prst="rect">
            <a:avLst/>
          </a:prstGeom>
          <a:noFill/>
          <a:ln/>
        </p:spPr>
        <p:txBody>
          <a:bodyPr wrap="square" lIns="0" tIns="0" rIns="0" bIns="0" rtlCol="0" anchor="ctr"/>
          <a:lstStyle/>
          <a:p>
            <a:pPr marL="0" indent="0" algn="ctr">
              <a:buNone/>
            </a:pPr>
            <a:r>
              <a:rPr lang="en-US" sz="1800" dirty="0">
                <a:solidFill>
                  <a:srgbClr val="E5E7EB"/>
                </a:solidFill>
                <a:latin typeface="Poppins" pitchFamily="34" charset="0"/>
                <a:ea typeface="Poppins" pitchFamily="34" charset="-122"/>
                <a:cs typeface="Poppins" pitchFamily="34" charset="-120"/>
              </a:rPr>
              <a:t>CMYK-accurate reproduction and consistent margins </a:t>
            </a:r>
            <a:endParaRPr lang="en-US" sz="1800" dirty="0" smtClean="0">
              <a:solidFill>
                <a:srgbClr val="E5E7EB"/>
              </a:solidFill>
              <a:latin typeface="Poppins" pitchFamily="34" charset="0"/>
              <a:ea typeface="Poppins" pitchFamily="34" charset="-122"/>
              <a:cs typeface="Poppins" pitchFamily="34" charset="-120"/>
            </a:endParaRPr>
          </a:p>
          <a:p>
            <a:pPr marL="0" indent="0" algn="ctr">
              <a:buNone/>
            </a:pPr>
            <a:r>
              <a:rPr lang="en-US" sz="1800" dirty="0" smtClean="0">
                <a:solidFill>
                  <a:srgbClr val="E5E7EB"/>
                </a:solidFill>
                <a:latin typeface="Poppins" pitchFamily="34" charset="0"/>
                <a:ea typeface="Poppins" pitchFamily="34" charset="-122"/>
                <a:cs typeface="Poppins" pitchFamily="34" charset="-120"/>
              </a:rPr>
              <a:t>ensure </a:t>
            </a:r>
            <a:r>
              <a:rPr lang="en-US" sz="1800" dirty="0">
                <a:solidFill>
                  <a:srgbClr val="E5E7EB"/>
                </a:solidFill>
                <a:latin typeface="Poppins" pitchFamily="34" charset="0"/>
                <a:ea typeface="Poppins" pitchFamily="34" charset="-122"/>
                <a:cs typeface="Poppins" pitchFamily="34" charset="-120"/>
              </a:rPr>
              <a:t>premium feel.</a:t>
            </a:r>
            <a:endParaRPr lang="en-US" sz="1800" dirty="0"/>
          </a:p>
        </p:txBody>
      </p:sp>
      <p:sp>
        <p:nvSpPr>
          <p:cNvPr id="11" name="Text 13">
            <a:extLst>
              <a:ext uri="{FF2B5EF4-FFF2-40B4-BE49-F238E27FC236}">
                <a16:creationId xmlns:a16="http://schemas.microsoft.com/office/drawing/2014/main" id="{B784F729-8397-58FC-5CD6-ECB3A3CE53E8}"/>
              </a:ext>
            </a:extLst>
          </p:cNvPr>
          <p:cNvSpPr txBox="1"/>
          <p:nvPr/>
        </p:nvSpPr>
        <p:spPr>
          <a:xfrm>
            <a:off x="4043477" y="4539082"/>
            <a:ext cx="4234586" cy="238658"/>
          </a:xfrm>
          <a:prstGeom prst="rect">
            <a:avLst/>
          </a:prstGeom>
          <a:noFill/>
          <a:ln/>
        </p:spPr>
        <p:txBody>
          <a:bodyPr wrap="square" lIns="0" tIns="0" rIns="0" bIns="0" rtlCol="0" anchor="ctr"/>
          <a:lstStyle/>
          <a:p>
            <a:pPr marL="0" indent="0" algn="ctr">
              <a:buNone/>
            </a:pPr>
            <a:r>
              <a:rPr lang="en-US" sz="1300" dirty="0">
                <a:solidFill>
                  <a:srgbClr val="D1D5DB"/>
                </a:solidFill>
                <a:latin typeface="Poppins" pitchFamily="34" charset="0"/>
                <a:ea typeface="Poppins" pitchFamily="34" charset="-122"/>
                <a:cs typeface="Poppins" pitchFamily="34" charset="-120"/>
              </a:rPr>
              <a:t>Print Standards: CMYK • 300 DPI • Vector • Bleed</a:t>
            </a:r>
            <a:endParaRPr lang="en-US" sz="1300" dirty="0"/>
          </a:p>
        </p:txBody>
      </p:sp>
      <p:sp>
        <p:nvSpPr>
          <p:cNvPr id="12" name="Text 14">
            <a:extLst>
              <a:ext uri="{FF2B5EF4-FFF2-40B4-BE49-F238E27FC236}">
                <a16:creationId xmlns:a16="http://schemas.microsoft.com/office/drawing/2014/main" id="{9C950802-F4D8-63CE-BB2B-932CA1FD118B}"/>
              </a:ext>
            </a:extLst>
          </p:cNvPr>
          <p:cNvSpPr txBox="1"/>
          <p:nvPr/>
        </p:nvSpPr>
        <p:spPr>
          <a:xfrm>
            <a:off x="5333695" y="6391656"/>
            <a:ext cx="1610258" cy="162763"/>
          </a:xfrm>
          <a:prstGeom prst="rect">
            <a:avLst/>
          </a:prstGeom>
          <a:noFill/>
          <a:ln/>
        </p:spPr>
        <p:txBody>
          <a:bodyPr wrap="square" lIns="0" tIns="0" rIns="0" bIns="0" rtlCol="0" anchor="ctr"/>
          <a:lstStyle/>
          <a:p>
            <a:pPr marL="0" indent="0" algn="ctr">
              <a:buNone/>
            </a:pPr>
            <a:r>
              <a:rPr lang="en-US" sz="900" dirty="0">
                <a:solidFill>
                  <a:srgbClr val="4B5563"/>
                </a:solidFill>
                <a:latin typeface="Poppins" pitchFamily="34" charset="0"/>
                <a:ea typeface="Poppins" pitchFamily="34" charset="-122"/>
                <a:cs typeface="Poppins" pitchFamily="34" charset="-120"/>
              </a:rPr>
              <a:t>EBIX BRAND GUIDELINES</a:t>
            </a:r>
            <a:endParaRPr lang="en-US" sz="900" dirty="0"/>
          </a:p>
        </p:txBody>
      </p:sp>
      <p:grpSp>
        <p:nvGrpSpPr>
          <p:cNvPr id="13" name="Group 12">
            <a:extLst>
              <a:ext uri="{FF2B5EF4-FFF2-40B4-BE49-F238E27FC236}">
                <a16:creationId xmlns:a16="http://schemas.microsoft.com/office/drawing/2014/main" id="{B22304A6-F9CA-9AEE-6E2E-6D155FA7164C}"/>
              </a:ext>
            </a:extLst>
          </p:cNvPr>
          <p:cNvGrpSpPr/>
          <p:nvPr/>
        </p:nvGrpSpPr>
        <p:grpSpPr>
          <a:xfrm>
            <a:off x="1486084" y="-1180916"/>
            <a:ext cx="9219832" cy="9219832"/>
            <a:chOff x="1486084" y="-1180916"/>
            <a:chExt cx="9219832" cy="9219832"/>
          </a:xfrm>
        </p:grpSpPr>
        <p:sp>
          <p:nvSpPr>
            <p:cNvPr id="14" name="Shape 2">
              <a:extLst>
                <a:ext uri="{FF2B5EF4-FFF2-40B4-BE49-F238E27FC236}">
                  <a16:creationId xmlns:a16="http://schemas.microsoft.com/office/drawing/2014/main" id="{964C1BD0-52CA-F8CD-89C0-D553C3C5364B}"/>
                </a:ext>
              </a:extLst>
            </p:cNvPr>
            <p:cNvSpPr/>
            <p:nvPr/>
          </p:nvSpPr>
          <p:spPr>
            <a:xfrm>
              <a:off x="1486084" y="-1180916"/>
              <a:ext cx="9219832" cy="9219832"/>
            </a:xfrm>
            <a:prstGeom prst="ellipse">
              <a:avLst/>
            </a:prstGeom>
            <a:solidFill>
              <a:srgbClr val="2D80F9">
                <a:alpha val="5000"/>
              </a:srgbClr>
            </a:solidFill>
            <a:ln/>
          </p:spPr>
          <p:txBody>
            <a:bodyPr/>
            <a:lstStyle/>
            <a:p>
              <a:endParaRPr lang="en-US" dirty="0"/>
            </a:p>
          </p:txBody>
        </p:sp>
        <p:sp>
          <p:nvSpPr>
            <p:cNvPr id="15" name="Shape 3">
              <a:extLst>
                <a:ext uri="{FF2B5EF4-FFF2-40B4-BE49-F238E27FC236}">
                  <a16:creationId xmlns:a16="http://schemas.microsoft.com/office/drawing/2014/main" id="{6E05934B-B98D-2CA4-3AE4-7985300A6E4F}"/>
                </a:ext>
              </a:extLst>
            </p:cNvPr>
            <p:cNvSpPr/>
            <p:nvPr/>
          </p:nvSpPr>
          <p:spPr>
            <a:xfrm>
              <a:off x="1912334" y="-754666"/>
              <a:ext cx="8367333" cy="8367332"/>
            </a:xfrm>
            <a:prstGeom prst="ellipse">
              <a:avLst/>
            </a:prstGeom>
            <a:noFill/>
            <a:ln w="12700">
              <a:solidFill>
                <a:srgbClr val="2D80F9">
                  <a:alpha val="20000"/>
                </a:srgbClr>
              </a:solidFill>
              <a:prstDash val="solid"/>
            </a:ln>
          </p:spPr>
          <p:txBody>
            <a:bodyPr/>
            <a:lstStyle/>
            <a:p>
              <a:endParaRPr lang="en-US" dirty="0"/>
            </a:p>
          </p:txBody>
        </p:sp>
      </p:grpSp>
    </p:spTree>
    <p:extLst>
      <p:ext uri="{BB962C8B-B14F-4D97-AF65-F5344CB8AC3E}">
        <p14:creationId xmlns:p14="http://schemas.microsoft.com/office/powerpoint/2010/main" val="2541761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6ADE7-7A3D-785A-F0A4-F28988B02104}"/>
            </a:ext>
          </a:extLst>
        </p:cNvPr>
        <p:cNvGrpSpPr/>
        <p:nvPr/>
      </p:nvGrpSpPr>
      <p:grpSpPr>
        <a:xfrm>
          <a:off x="0" y="0"/>
          <a:ext cx="0" cy="0"/>
          <a:chOff x="0" y="0"/>
          <a:chExt cx="0" cy="0"/>
        </a:xfrm>
      </p:grpSpPr>
      <p:sp>
        <p:nvSpPr>
          <p:cNvPr id="65" name="Shape 3">
            <a:extLst>
              <a:ext uri="{FF2B5EF4-FFF2-40B4-BE49-F238E27FC236}">
                <a16:creationId xmlns:a16="http://schemas.microsoft.com/office/drawing/2014/main" id="{1C26F00A-7F47-864F-0EA8-C8FA6360FFBA}"/>
              </a:ext>
            </a:extLst>
          </p:cNvPr>
          <p:cNvSpPr/>
          <p:nvPr/>
        </p:nvSpPr>
        <p:spPr>
          <a:xfrm>
            <a:off x="627752" y="455705"/>
            <a:ext cx="874800" cy="230400"/>
          </a:xfrm>
          <a:prstGeom prst="roundRect">
            <a:avLst>
              <a:gd name="adj" fmla="val 50000"/>
            </a:avLst>
          </a:prstGeom>
          <a:solidFill>
            <a:srgbClr val="2D80F9"/>
          </a:solidFill>
          <a:ln/>
        </p:spPr>
        <p:txBody>
          <a:bodyPr/>
          <a:lstStyle/>
          <a:p>
            <a:endParaRPr lang="en-US" dirty="0"/>
          </a:p>
        </p:txBody>
      </p:sp>
      <p:sp>
        <p:nvSpPr>
          <p:cNvPr id="4" name="Shape 2">
            <a:extLst>
              <a:ext uri="{FF2B5EF4-FFF2-40B4-BE49-F238E27FC236}">
                <a16:creationId xmlns:a16="http://schemas.microsoft.com/office/drawing/2014/main" id="{3D5418FD-7F7F-A92F-546E-9F1B03E4E0AC}"/>
              </a:ext>
            </a:extLst>
          </p:cNvPr>
          <p:cNvSpPr/>
          <p:nvPr/>
        </p:nvSpPr>
        <p:spPr>
          <a:xfrm>
            <a:off x="0" y="1448410"/>
            <a:ext cx="12191695" cy="9144"/>
          </a:xfrm>
          <a:prstGeom prst="rect">
            <a:avLst/>
          </a:prstGeom>
          <a:solidFill>
            <a:srgbClr val="F3F4F6"/>
          </a:solidFill>
          <a:ln/>
        </p:spPr>
        <p:txBody>
          <a:bodyPr/>
          <a:lstStyle/>
          <a:p>
            <a:endParaRPr lang="en-US" dirty="0"/>
          </a:p>
        </p:txBody>
      </p:sp>
      <p:sp>
        <p:nvSpPr>
          <p:cNvPr id="6" name="Text 4">
            <a:extLst>
              <a:ext uri="{FF2B5EF4-FFF2-40B4-BE49-F238E27FC236}">
                <a16:creationId xmlns:a16="http://schemas.microsoft.com/office/drawing/2014/main" id="{7116651B-A865-FF05-F936-C1AA44BB4467}"/>
              </a:ext>
            </a:extLst>
          </p:cNvPr>
          <p:cNvSpPr txBox="1"/>
          <p:nvPr/>
        </p:nvSpPr>
        <p:spPr>
          <a:xfrm>
            <a:off x="655501" y="489524"/>
            <a:ext cx="819302"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06</a:t>
            </a:r>
            <a:endParaRPr lang="en-US" sz="900" dirty="0"/>
          </a:p>
        </p:txBody>
      </p:sp>
      <p:sp>
        <p:nvSpPr>
          <p:cNvPr id="7" name="Text 5">
            <a:extLst>
              <a:ext uri="{FF2B5EF4-FFF2-40B4-BE49-F238E27FC236}">
                <a16:creationId xmlns:a16="http://schemas.microsoft.com/office/drawing/2014/main" id="{0CBCCF18-FDE8-6CB1-5E32-B8D2FEE9828B}"/>
              </a:ext>
            </a:extLst>
          </p:cNvPr>
          <p:cNvSpPr txBox="1"/>
          <p:nvPr/>
        </p:nvSpPr>
        <p:spPr>
          <a:xfrm>
            <a:off x="1601114" y="476402"/>
            <a:ext cx="957377" cy="191110"/>
          </a:xfrm>
          <a:prstGeom prst="rect">
            <a:avLst/>
          </a:prstGeom>
          <a:noFill/>
          <a:ln/>
        </p:spPr>
        <p:txBody>
          <a:bodyPr wrap="square" lIns="0" tIns="0" rIns="0" bIns="0" rtlCol="0" anchor="ctr"/>
          <a:lstStyle/>
          <a:p>
            <a:pPr marL="0" indent="0" algn="l">
              <a:buNone/>
            </a:pPr>
            <a:r>
              <a:rPr lang="en-US" sz="1000" dirty="0">
                <a:solidFill>
                  <a:srgbClr val="9CA3AF"/>
                </a:solidFill>
                <a:latin typeface="Poppins" pitchFamily="34" charset="0"/>
                <a:ea typeface="Poppins" pitchFamily="34" charset="-122"/>
                <a:cs typeface="Poppins" pitchFamily="34" charset="-120"/>
              </a:rPr>
              <a:t>PRINT MEDIA</a:t>
            </a:r>
            <a:endParaRPr lang="en-US" sz="1000" dirty="0"/>
          </a:p>
        </p:txBody>
      </p:sp>
      <p:sp>
        <p:nvSpPr>
          <p:cNvPr id="8" name="Text 6">
            <a:extLst>
              <a:ext uri="{FF2B5EF4-FFF2-40B4-BE49-F238E27FC236}">
                <a16:creationId xmlns:a16="http://schemas.microsoft.com/office/drawing/2014/main" id="{C7092C88-0B68-E3A5-8000-5BF8C889CDEF}"/>
              </a:ext>
            </a:extLst>
          </p:cNvPr>
          <p:cNvSpPr txBox="1"/>
          <p:nvPr/>
        </p:nvSpPr>
        <p:spPr>
          <a:xfrm>
            <a:off x="609904" y="705002"/>
            <a:ext cx="7458761"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Print Specifications &amp; Requirements</a:t>
            </a:r>
            <a:endParaRPr lang="en-US" sz="2700" dirty="0"/>
          </a:p>
        </p:txBody>
      </p:sp>
      <p:sp>
        <p:nvSpPr>
          <p:cNvPr id="9" name="Text 7">
            <a:extLst>
              <a:ext uri="{FF2B5EF4-FFF2-40B4-BE49-F238E27FC236}">
                <a16:creationId xmlns:a16="http://schemas.microsoft.com/office/drawing/2014/main" id="{095468B6-B6E8-E1B9-3110-A3390A1F4AE2}"/>
              </a:ext>
            </a:extLst>
          </p:cNvPr>
          <p:cNvSpPr txBox="1"/>
          <p:nvPr/>
        </p:nvSpPr>
        <p:spPr>
          <a:xfrm>
            <a:off x="6869885" y="742658"/>
            <a:ext cx="4711904" cy="410400"/>
          </a:xfrm>
          <a:prstGeom prst="rect">
            <a:avLst/>
          </a:prstGeom>
          <a:noFill/>
          <a:ln/>
        </p:spPr>
        <p:txBody>
          <a:bodyPr wrap="square" lIns="0" tIns="0" rIns="0" bIns="0" rtlCol="0" anchor="ctr"/>
          <a:lstStyle/>
          <a:p>
            <a:pPr marL="0" indent="0" algn="r">
              <a:lnSpc>
                <a:spcPct val="150000"/>
              </a:lnSpc>
              <a:buNone/>
            </a:pPr>
            <a:r>
              <a:rPr lang="en-US" sz="1000" dirty="0">
                <a:solidFill>
                  <a:srgbClr val="6B7280"/>
                </a:solidFill>
                <a:latin typeface="Poppins" pitchFamily="34" charset="0"/>
                <a:ea typeface="Poppins" pitchFamily="34" charset="-122"/>
                <a:cs typeface="Poppins" pitchFamily="34" charset="-120"/>
              </a:rPr>
              <a:t>To ensure a premium and consistent physical brand presence, strict adherence to print setup standards is required for all collateral.</a:t>
            </a:r>
            <a:endParaRPr lang="en-US" sz="1000" dirty="0"/>
          </a:p>
        </p:txBody>
      </p:sp>
      <p:sp>
        <p:nvSpPr>
          <p:cNvPr id="10" name="Shape 8">
            <a:extLst>
              <a:ext uri="{FF2B5EF4-FFF2-40B4-BE49-F238E27FC236}">
                <a16:creationId xmlns:a16="http://schemas.microsoft.com/office/drawing/2014/main" id="{43113CF4-A400-4E5B-16E6-C7067761A458}"/>
              </a:ext>
            </a:extLst>
          </p:cNvPr>
          <p:cNvSpPr/>
          <p:nvPr/>
        </p:nvSpPr>
        <p:spPr>
          <a:xfrm>
            <a:off x="609904" y="1508760"/>
            <a:ext cx="5333695" cy="5091111"/>
          </a:xfrm>
          <a:prstGeom prst="roundRect">
            <a:avLst>
              <a:gd name="adj" fmla="val 245"/>
            </a:avLst>
          </a:prstGeom>
          <a:solidFill>
            <a:srgbClr val="F9FAFB"/>
          </a:solidFill>
          <a:ln w="12700">
            <a:solidFill>
              <a:srgbClr val="E5E7EB"/>
            </a:solidFill>
            <a:prstDash val="solid"/>
          </a:ln>
        </p:spPr>
        <p:txBody>
          <a:bodyPr/>
          <a:lstStyle/>
          <a:p>
            <a:endParaRPr lang="en-US" dirty="0"/>
          </a:p>
        </p:txBody>
      </p:sp>
      <p:pic>
        <p:nvPicPr>
          <p:cNvPr id="11" name="Image 0" descr="preencoded.png">
            <a:extLst>
              <a:ext uri="{FF2B5EF4-FFF2-40B4-BE49-F238E27FC236}">
                <a16:creationId xmlns:a16="http://schemas.microsoft.com/office/drawing/2014/main" id="{CBEA4F69-8B8A-12D6-E66D-6F65C9B1B5B8}"/>
              </a:ext>
            </a:extLst>
          </p:cNvPr>
          <p:cNvPicPr>
            <a:picLocks noChangeAspect="1"/>
          </p:cNvPicPr>
          <p:nvPr/>
        </p:nvPicPr>
        <p:blipFill>
          <a:blip r:embed="rId3"/>
          <a:srcRect/>
          <a:stretch/>
        </p:blipFill>
        <p:spPr>
          <a:xfrm>
            <a:off x="5591555" y="1671523"/>
            <a:ext cx="190195" cy="190195"/>
          </a:xfrm>
          <a:prstGeom prst="rect">
            <a:avLst/>
          </a:prstGeom>
        </p:spPr>
      </p:pic>
      <p:sp>
        <p:nvSpPr>
          <p:cNvPr id="12" name="Text 9">
            <a:extLst>
              <a:ext uri="{FF2B5EF4-FFF2-40B4-BE49-F238E27FC236}">
                <a16:creationId xmlns:a16="http://schemas.microsoft.com/office/drawing/2014/main" id="{A0389DCF-D3B3-4412-8B86-0A10DC7B60C7}"/>
              </a:ext>
            </a:extLst>
          </p:cNvPr>
          <p:cNvSpPr txBox="1"/>
          <p:nvPr/>
        </p:nvSpPr>
        <p:spPr>
          <a:xfrm>
            <a:off x="923543" y="1833372"/>
            <a:ext cx="2472538" cy="238658"/>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Document Setup Anatomy</a:t>
            </a:r>
            <a:endParaRPr lang="en-US" sz="1300" dirty="0"/>
          </a:p>
        </p:txBody>
      </p:sp>
      <p:sp>
        <p:nvSpPr>
          <p:cNvPr id="13" name="Text 10">
            <a:extLst>
              <a:ext uri="{FF2B5EF4-FFF2-40B4-BE49-F238E27FC236}">
                <a16:creationId xmlns:a16="http://schemas.microsoft.com/office/drawing/2014/main" id="{93E787CD-193B-681A-8BAB-ABF21277A1B2}"/>
              </a:ext>
            </a:extLst>
          </p:cNvPr>
          <p:cNvSpPr txBox="1"/>
          <p:nvPr/>
        </p:nvSpPr>
        <p:spPr>
          <a:xfrm>
            <a:off x="923543" y="2166214"/>
            <a:ext cx="4662526" cy="191110"/>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Standard bleed and safe zone requirements for all printed materials.</a:t>
            </a:r>
            <a:endParaRPr lang="en-US" sz="1000" dirty="0"/>
          </a:p>
        </p:txBody>
      </p:sp>
      <p:sp>
        <p:nvSpPr>
          <p:cNvPr id="14" name="Shape 11">
            <a:extLst>
              <a:ext uri="{FF2B5EF4-FFF2-40B4-BE49-F238E27FC236}">
                <a16:creationId xmlns:a16="http://schemas.microsoft.com/office/drawing/2014/main" id="{86DAB890-9006-0989-DE31-1E561FBCB378}"/>
              </a:ext>
            </a:extLst>
          </p:cNvPr>
          <p:cNvSpPr/>
          <p:nvPr/>
        </p:nvSpPr>
        <p:spPr>
          <a:xfrm>
            <a:off x="923543" y="2585923"/>
            <a:ext cx="4705502" cy="3418942"/>
          </a:xfrm>
          <a:prstGeom prst="roundRect">
            <a:avLst>
              <a:gd name="adj" fmla="val 220"/>
            </a:avLst>
          </a:prstGeom>
          <a:solidFill>
            <a:srgbClr val="FFFFFF"/>
          </a:solidFill>
          <a:ln w="12700">
            <a:solidFill>
              <a:srgbClr val="E5E7EB"/>
            </a:solidFill>
            <a:prstDash val="solid"/>
          </a:ln>
        </p:spPr>
        <p:txBody>
          <a:bodyPr/>
          <a:lstStyle/>
          <a:p>
            <a:endParaRPr lang="en-US" dirty="0"/>
          </a:p>
        </p:txBody>
      </p:sp>
      <p:sp>
        <p:nvSpPr>
          <p:cNvPr id="15" name="Shape 12">
            <a:extLst>
              <a:ext uri="{FF2B5EF4-FFF2-40B4-BE49-F238E27FC236}">
                <a16:creationId xmlns:a16="http://schemas.microsoft.com/office/drawing/2014/main" id="{989BBF04-1997-4E62-896A-20DA279A5E75}"/>
              </a:ext>
            </a:extLst>
          </p:cNvPr>
          <p:cNvSpPr/>
          <p:nvPr/>
        </p:nvSpPr>
        <p:spPr>
          <a:xfrm>
            <a:off x="2283144" y="3152258"/>
            <a:ext cx="1832235" cy="2289778"/>
          </a:xfrm>
          <a:prstGeom prst="rect">
            <a:avLst/>
          </a:prstGeom>
          <a:solidFill>
            <a:srgbClr val="FFFFFF"/>
          </a:solidFill>
          <a:ln w="12700">
            <a:solidFill>
              <a:srgbClr val="D1D5DB"/>
            </a:solidFill>
            <a:prstDash val="solid"/>
          </a:ln>
          <a:effectLst>
            <a:outerShdw blurRad="12700" dist="12700" dir="16200000" algn="bl" rotWithShape="0">
              <a:srgbClr val="000000">
                <a:alpha val="75000"/>
              </a:srgbClr>
            </a:outerShdw>
          </a:effectLst>
        </p:spPr>
        <p:txBody>
          <a:bodyPr/>
          <a:lstStyle/>
          <a:p>
            <a:endParaRPr lang="en-US" dirty="0"/>
          </a:p>
        </p:txBody>
      </p:sp>
      <p:sp>
        <p:nvSpPr>
          <p:cNvPr id="16" name="Shape 13">
            <a:extLst>
              <a:ext uri="{FF2B5EF4-FFF2-40B4-BE49-F238E27FC236}">
                <a16:creationId xmlns:a16="http://schemas.microsoft.com/office/drawing/2014/main" id="{27001181-258B-F49B-1D08-39850D2D458C}"/>
              </a:ext>
            </a:extLst>
          </p:cNvPr>
          <p:cNvSpPr/>
          <p:nvPr/>
        </p:nvSpPr>
        <p:spPr>
          <a:xfrm>
            <a:off x="2204025" y="3073253"/>
            <a:ext cx="1989558" cy="2447789"/>
          </a:xfrm>
          <a:prstGeom prst="roundRect">
            <a:avLst>
              <a:gd name="adj" fmla="val 248"/>
            </a:avLst>
          </a:prstGeom>
          <a:noFill/>
          <a:ln w="12700">
            <a:solidFill>
              <a:srgbClr val="F87171"/>
            </a:solidFill>
            <a:prstDash val="solid"/>
          </a:ln>
        </p:spPr>
        <p:txBody>
          <a:bodyPr/>
          <a:lstStyle/>
          <a:p>
            <a:endParaRPr lang="en-US" dirty="0"/>
          </a:p>
        </p:txBody>
      </p:sp>
      <p:sp>
        <p:nvSpPr>
          <p:cNvPr id="17" name="Shape 14">
            <a:extLst>
              <a:ext uri="{FF2B5EF4-FFF2-40B4-BE49-F238E27FC236}">
                <a16:creationId xmlns:a16="http://schemas.microsoft.com/office/drawing/2014/main" id="{7E025EFC-5883-31FD-1E11-8FE61CAF608B}"/>
              </a:ext>
            </a:extLst>
          </p:cNvPr>
          <p:cNvSpPr/>
          <p:nvPr/>
        </p:nvSpPr>
        <p:spPr>
          <a:xfrm>
            <a:off x="2735884" y="2862072"/>
            <a:ext cx="1086307" cy="228600"/>
          </a:xfrm>
          <a:prstGeom prst="rect">
            <a:avLst/>
          </a:prstGeom>
          <a:solidFill>
            <a:srgbClr val="FFFFFF"/>
          </a:solidFill>
          <a:ln/>
        </p:spPr>
        <p:txBody>
          <a:bodyPr/>
          <a:lstStyle/>
          <a:p>
            <a:endParaRPr lang="en-US" dirty="0"/>
          </a:p>
        </p:txBody>
      </p:sp>
      <p:sp>
        <p:nvSpPr>
          <p:cNvPr id="18" name="Text 15">
            <a:extLst>
              <a:ext uri="{FF2B5EF4-FFF2-40B4-BE49-F238E27FC236}">
                <a16:creationId xmlns:a16="http://schemas.microsoft.com/office/drawing/2014/main" id="{93CF1F40-2496-2ACF-5580-70A1DBE92670}"/>
              </a:ext>
            </a:extLst>
          </p:cNvPr>
          <p:cNvSpPr txBox="1"/>
          <p:nvPr/>
        </p:nvSpPr>
        <p:spPr>
          <a:xfrm>
            <a:off x="2773374" y="2890418"/>
            <a:ext cx="1124712" cy="171907"/>
          </a:xfrm>
          <a:prstGeom prst="rect">
            <a:avLst/>
          </a:prstGeom>
          <a:noFill/>
          <a:ln/>
        </p:spPr>
        <p:txBody>
          <a:bodyPr wrap="square" lIns="0" tIns="0" rIns="0" bIns="0" rtlCol="0" anchor="ctr"/>
          <a:lstStyle/>
          <a:p>
            <a:pPr marL="0" indent="0" algn="l">
              <a:buNone/>
            </a:pPr>
            <a:r>
              <a:rPr lang="en-US" sz="1200" dirty="0">
                <a:solidFill>
                  <a:srgbClr val="EF4444"/>
                </a:solidFill>
                <a:latin typeface="ui-monospace" pitchFamily="34" charset="0"/>
                <a:ea typeface="ui-monospace" pitchFamily="34" charset="-122"/>
                <a:cs typeface="ui-monospace" pitchFamily="34" charset="-120"/>
              </a:rPr>
              <a:t>BLEED (3mm)</a:t>
            </a:r>
            <a:endParaRPr lang="en-US" sz="1200" dirty="0"/>
          </a:p>
        </p:txBody>
      </p:sp>
      <p:sp>
        <p:nvSpPr>
          <p:cNvPr id="19" name="Shape 16">
            <a:extLst>
              <a:ext uri="{FF2B5EF4-FFF2-40B4-BE49-F238E27FC236}">
                <a16:creationId xmlns:a16="http://schemas.microsoft.com/office/drawing/2014/main" id="{A79CBFE4-8464-801F-323C-E07618701B70}"/>
              </a:ext>
            </a:extLst>
          </p:cNvPr>
          <p:cNvSpPr/>
          <p:nvPr/>
        </p:nvSpPr>
        <p:spPr>
          <a:xfrm>
            <a:off x="2404743" y="3273858"/>
            <a:ext cx="1589036" cy="2046580"/>
          </a:xfrm>
          <a:prstGeom prst="roundRect">
            <a:avLst>
              <a:gd name="adj" fmla="val 389"/>
            </a:avLst>
          </a:prstGeom>
          <a:noFill/>
          <a:ln w="12700">
            <a:solidFill>
              <a:srgbClr val="60A5FA"/>
            </a:solidFill>
            <a:prstDash val="solid"/>
          </a:ln>
        </p:spPr>
        <p:txBody>
          <a:bodyPr/>
          <a:lstStyle/>
          <a:p>
            <a:endParaRPr lang="en-US" dirty="0"/>
          </a:p>
        </p:txBody>
      </p:sp>
      <p:sp>
        <p:nvSpPr>
          <p:cNvPr id="20" name="Shape 17">
            <a:extLst>
              <a:ext uri="{FF2B5EF4-FFF2-40B4-BE49-F238E27FC236}">
                <a16:creationId xmlns:a16="http://schemas.microsoft.com/office/drawing/2014/main" id="{12747FAE-04E4-DAA3-5503-99C8152164A5}"/>
              </a:ext>
            </a:extLst>
          </p:cNvPr>
          <p:cNvSpPr/>
          <p:nvPr/>
        </p:nvSpPr>
        <p:spPr>
          <a:xfrm>
            <a:off x="2369209" y="5776265"/>
            <a:ext cx="1819656" cy="228600"/>
          </a:xfrm>
          <a:prstGeom prst="rect">
            <a:avLst/>
          </a:prstGeom>
          <a:solidFill>
            <a:srgbClr val="FFFFFF"/>
          </a:solidFill>
          <a:ln/>
        </p:spPr>
        <p:txBody>
          <a:bodyPr/>
          <a:lstStyle/>
          <a:p>
            <a:endParaRPr lang="en-US" dirty="0"/>
          </a:p>
        </p:txBody>
      </p:sp>
      <p:sp>
        <p:nvSpPr>
          <p:cNvPr id="21" name="Text 18">
            <a:extLst>
              <a:ext uri="{FF2B5EF4-FFF2-40B4-BE49-F238E27FC236}">
                <a16:creationId xmlns:a16="http://schemas.microsoft.com/office/drawing/2014/main" id="{4DF1281C-0E70-2761-84FC-5C5EA13457A7}"/>
              </a:ext>
            </a:extLst>
          </p:cNvPr>
          <p:cNvSpPr txBox="1"/>
          <p:nvPr/>
        </p:nvSpPr>
        <p:spPr>
          <a:xfrm>
            <a:off x="2485265" y="5597256"/>
            <a:ext cx="1791383" cy="160297"/>
          </a:xfrm>
          <a:prstGeom prst="rect">
            <a:avLst/>
          </a:prstGeom>
          <a:noFill/>
          <a:ln/>
        </p:spPr>
        <p:txBody>
          <a:bodyPr wrap="square" lIns="0" tIns="0" rIns="0" bIns="0" rtlCol="0" anchor="ctr"/>
          <a:lstStyle/>
          <a:p>
            <a:pPr marL="0" indent="0" algn="l">
              <a:buNone/>
            </a:pPr>
            <a:r>
              <a:rPr lang="en-US" sz="1200" dirty="0">
                <a:solidFill>
                  <a:srgbClr val="3B82F6"/>
                </a:solidFill>
                <a:latin typeface="ui-monospace" pitchFamily="34" charset="0"/>
                <a:ea typeface="ui-monospace" pitchFamily="34" charset="-122"/>
                <a:cs typeface="ui-monospace" pitchFamily="34" charset="-120"/>
              </a:rPr>
              <a:t>SAFE MARGIN (5-8mm)</a:t>
            </a:r>
            <a:endParaRPr lang="en-US" sz="1200" dirty="0"/>
          </a:p>
        </p:txBody>
      </p:sp>
      <p:sp>
        <p:nvSpPr>
          <p:cNvPr id="22" name="Shape 19">
            <a:extLst>
              <a:ext uri="{FF2B5EF4-FFF2-40B4-BE49-F238E27FC236}">
                <a16:creationId xmlns:a16="http://schemas.microsoft.com/office/drawing/2014/main" id="{1EA9E87A-8BFB-9F88-FA22-59F753E9E12D}"/>
              </a:ext>
            </a:extLst>
          </p:cNvPr>
          <p:cNvSpPr/>
          <p:nvPr/>
        </p:nvSpPr>
        <p:spPr>
          <a:xfrm>
            <a:off x="2289901" y="3159128"/>
            <a:ext cx="1817807" cy="2276038"/>
          </a:xfrm>
          <a:prstGeom prst="rect">
            <a:avLst/>
          </a:prstGeom>
          <a:noFill/>
          <a:ln w="12700">
            <a:solidFill>
              <a:srgbClr val="000000"/>
            </a:solidFill>
            <a:prstDash val="solid"/>
          </a:ln>
        </p:spPr>
        <p:txBody>
          <a:bodyPr/>
          <a:lstStyle/>
          <a:p>
            <a:endParaRPr lang="en-US" dirty="0"/>
          </a:p>
        </p:txBody>
      </p:sp>
      <p:sp>
        <p:nvSpPr>
          <p:cNvPr id="23" name="Shape 20">
            <a:extLst>
              <a:ext uri="{FF2B5EF4-FFF2-40B4-BE49-F238E27FC236}">
                <a16:creationId xmlns:a16="http://schemas.microsoft.com/office/drawing/2014/main" id="{4AB31B2F-BAA2-AEC7-5572-8960757933F8}"/>
              </a:ext>
            </a:extLst>
          </p:cNvPr>
          <p:cNvSpPr/>
          <p:nvPr/>
        </p:nvSpPr>
        <p:spPr>
          <a:xfrm>
            <a:off x="2047882" y="2969099"/>
            <a:ext cx="95098" cy="95098"/>
          </a:xfrm>
          <a:prstGeom prst="rect">
            <a:avLst/>
          </a:prstGeom>
          <a:noFill/>
          <a:ln w="12700">
            <a:solidFill>
              <a:srgbClr val="000000"/>
            </a:solidFill>
            <a:prstDash val="solid"/>
          </a:ln>
        </p:spPr>
        <p:txBody>
          <a:bodyPr/>
          <a:lstStyle/>
          <a:p>
            <a:endParaRPr lang="en-US" dirty="0"/>
          </a:p>
        </p:txBody>
      </p:sp>
      <p:sp>
        <p:nvSpPr>
          <p:cNvPr id="24" name="Shape 21">
            <a:extLst>
              <a:ext uri="{FF2B5EF4-FFF2-40B4-BE49-F238E27FC236}">
                <a16:creationId xmlns:a16="http://schemas.microsoft.com/office/drawing/2014/main" id="{9C646294-DAB9-BBC5-C705-13A61C2B1552}"/>
              </a:ext>
            </a:extLst>
          </p:cNvPr>
          <p:cNvSpPr/>
          <p:nvPr/>
        </p:nvSpPr>
        <p:spPr>
          <a:xfrm>
            <a:off x="4206423" y="2969099"/>
            <a:ext cx="95098" cy="95098"/>
          </a:xfrm>
          <a:prstGeom prst="rect">
            <a:avLst/>
          </a:prstGeom>
          <a:noFill/>
          <a:ln w="12700">
            <a:solidFill>
              <a:srgbClr val="000000"/>
            </a:solidFill>
            <a:prstDash val="solid"/>
          </a:ln>
        </p:spPr>
        <p:txBody>
          <a:bodyPr/>
          <a:lstStyle/>
          <a:p>
            <a:endParaRPr lang="en-US" dirty="0"/>
          </a:p>
        </p:txBody>
      </p:sp>
      <p:sp>
        <p:nvSpPr>
          <p:cNvPr id="25" name="Shape 22">
            <a:extLst>
              <a:ext uri="{FF2B5EF4-FFF2-40B4-BE49-F238E27FC236}">
                <a16:creationId xmlns:a16="http://schemas.microsoft.com/office/drawing/2014/main" id="{D52A3DF0-AF06-37AC-A70E-B86266EAC3EC}"/>
              </a:ext>
            </a:extLst>
          </p:cNvPr>
          <p:cNvSpPr/>
          <p:nvPr/>
        </p:nvSpPr>
        <p:spPr>
          <a:xfrm>
            <a:off x="2047882" y="5580426"/>
            <a:ext cx="95098" cy="95098"/>
          </a:xfrm>
          <a:prstGeom prst="rect">
            <a:avLst/>
          </a:prstGeom>
          <a:noFill/>
          <a:ln w="12700">
            <a:solidFill>
              <a:srgbClr val="000000"/>
            </a:solidFill>
            <a:prstDash val="solid"/>
          </a:ln>
        </p:spPr>
        <p:txBody>
          <a:bodyPr/>
          <a:lstStyle/>
          <a:p>
            <a:endParaRPr lang="en-US" dirty="0"/>
          </a:p>
        </p:txBody>
      </p:sp>
      <p:sp>
        <p:nvSpPr>
          <p:cNvPr id="26" name="Shape 23">
            <a:extLst>
              <a:ext uri="{FF2B5EF4-FFF2-40B4-BE49-F238E27FC236}">
                <a16:creationId xmlns:a16="http://schemas.microsoft.com/office/drawing/2014/main" id="{77DA854D-E949-0967-4F31-D7C7B62B83EC}"/>
              </a:ext>
            </a:extLst>
          </p:cNvPr>
          <p:cNvSpPr/>
          <p:nvPr/>
        </p:nvSpPr>
        <p:spPr>
          <a:xfrm>
            <a:off x="4206423" y="5580426"/>
            <a:ext cx="95098" cy="95098"/>
          </a:xfrm>
          <a:prstGeom prst="rect">
            <a:avLst/>
          </a:prstGeom>
          <a:noFill/>
          <a:ln w="12700">
            <a:solidFill>
              <a:srgbClr val="000000"/>
            </a:solidFill>
            <a:prstDash val="solid"/>
          </a:ln>
        </p:spPr>
        <p:txBody>
          <a:bodyPr/>
          <a:lstStyle/>
          <a:p>
            <a:endParaRPr lang="en-US" dirty="0"/>
          </a:p>
        </p:txBody>
      </p:sp>
      <p:sp>
        <p:nvSpPr>
          <p:cNvPr id="27" name="Shape 24">
            <a:extLst>
              <a:ext uri="{FF2B5EF4-FFF2-40B4-BE49-F238E27FC236}">
                <a16:creationId xmlns:a16="http://schemas.microsoft.com/office/drawing/2014/main" id="{5464003D-6F56-883A-DE4D-A4961861E809}"/>
              </a:ext>
            </a:extLst>
          </p:cNvPr>
          <p:cNvSpPr/>
          <p:nvPr/>
        </p:nvSpPr>
        <p:spPr>
          <a:xfrm>
            <a:off x="3056021" y="4002117"/>
            <a:ext cx="286480" cy="286480"/>
          </a:xfrm>
          <a:prstGeom prst="roundRect">
            <a:avLst>
              <a:gd name="adj" fmla="val 23981"/>
            </a:avLst>
          </a:prstGeom>
          <a:solidFill>
            <a:srgbClr val="2D80F9">
              <a:alpha val="50000"/>
            </a:srgbClr>
          </a:solidFill>
          <a:ln/>
        </p:spPr>
        <p:txBody>
          <a:bodyPr/>
          <a:lstStyle/>
          <a:p>
            <a:endParaRPr lang="en-US" dirty="0"/>
          </a:p>
        </p:txBody>
      </p:sp>
      <p:sp>
        <p:nvSpPr>
          <p:cNvPr id="28" name="Shape 25">
            <a:extLst>
              <a:ext uri="{FF2B5EF4-FFF2-40B4-BE49-F238E27FC236}">
                <a16:creationId xmlns:a16="http://schemas.microsoft.com/office/drawing/2014/main" id="{065C179C-6F45-A8FA-F1C8-C28FFE524743}"/>
              </a:ext>
            </a:extLst>
          </p:cNvPr>
          <p:cNvSpPr/>
          <p:nvPr/>
        </p:nvSpPr>
        <p:spPr>
          <a:xfrm>
            <a:off x="2855303" y="4421342"/>
            <a:ext cx="687003" cy="57021"/>
          </a:xfrm>
          <a:prstGeom prst="roundRect">
            <a:avLst>
              <a:gd name="adj" fmla="val 602411"/>
            </a:avLst>
          </a:prstGeom>
          <a:solidFill>
            <a:srgbClr val="E5E7EB">
              <a:alpha val="50000"/>
            </a:srgbClr>
          </a:solidFill>
          <a:ln/>
        </p:spPr>
        <p:txBody>
          <a:bodyPr/>
          <a:lstStyle/>
          <a:p>
            <a:endParaRPr lang="en-US" dirty="0"/>
          </a:p>
        </p:txBody>
      </p:sp>
      <p:sp>
        <p:nvSpPr>
          <p:cNvPr id="29" name="Shape 26">
            <a:extLst>
              <a:ext uri="{FF2B5EF4-FFF2-40B4-BE49-F238E27FC236}">
                <a16:creationId xmlns:a16="http://schemas.microsoft.com/office/drawing/2014/main" id="{4911D154-F5BC-8D95-76DE-0D3786F925DB}"/>
              </a:ext>
            </a:extLst>
          </p:cNvPr>
          <p:cNvSpPr/>
          <p:nvPr/>
        </p:nvSpPr>
        <p:spPr>
          <a:xfrm>
            <a:off x="2970146" y="4573132"/>
            <a:ext cx="458231" cy="57021"/>
          </a:xfrm>
          <a:prstGeom prst="roundRect">
            <a:avLst>
              <a:gd name="adj" fmla="val 602411"/>
            </a:avLst>
          </a:prstGeom>
          <a:solidFill>
            <a:srgbClr val="E5E7EB">
              <a:alpha val="50000"/>
            </a:srgbClr>
          </a:solidFill>
          <a:ln/>
        </p:spPr>
        <p:txBody>
          <a:bodyPr/>
          <a:lstStyle/>
          <a:p>
            <a:endParaRPr lang="en-US" dirty="0"/>
          </a:p>
        </p:txBody>
      </p:sp>
      <p:sp>
        <p:nvSpPr>
          <p:cNvPr id="30" name="Shape 27">
            <a:extLst>
              <a:ext uri="{FF2B5EF4-FFF2-40B4-BE49-F238E27FC236}">
                <a16:creationId xmlns:a16="http://schemas.microsoft.com/office/drawing/2014/main" id="{E32FBCE3-6DAD-33D2-B0EB-BC6032C4DAFD}"/>
              </a:ext>
            </a:extLst>
          </p:cNvPr>
          <p:cNvSpPr/>
          <p:nvPr/>
        </p:nvSpPr>
        <p:spPr>
          <a:xfrm>
            <a:off x="923543" y="6092261"/>
            <a:ext cx="114300" cy="114300"/>
          </a:xfrm>
          <a:prstGeom prst="rect">
            <a:avLst/>
          </a:prstGeom>
          <a:noFill/>
          <a:ln w="12700">
            <a:solidFill>
              <a:srgbClr val="F87171"/>
            </a:solidFill>
            <a:prstDash val="solid"/>
          </a:ln>
        </p:spPr>
        <p:txBody>
          <a:bodyPr/>
          <a:lstStyle/>
          <a:p>
            <a:endParaRPr lang="en-US" dirty="0"/>
          </a:p>
        </p:txBody>
      </p:sp>
      <p:sp>
        <p:nvSpPr>
          <p:cNvPr id="31" name="Text 28">
            <a:extLst>
              <a:ext uri="{FF2B5EF4-FFF2-40B4-BE49-F238E27FC236}">
                <a16:creationId xmlns:a16="http://schemas.microsoft.com/office/drawing/2014/main" id="{D2FFBF1E-BE7B-6209-0AED-980D4605AE8D}"/>
              </a:ext>
            </a:extLst>
          </p:cNvPr>
          <p:cNvSpPr txBox="1"/>
          <p:nvPr/>
        </p:nvSpPr>
        <p:spPr>
          <a:xfrm>
            <a:off x="1114653" y="6063914"/>
            <a:ext cx="715061" cy="162763"/>
          </a:xfrm>
          <a:prstGeom prst="rect">
            <a:avLst/>
          </a:prstGeom>
          <a:noFill/>
          <a:ln/>
        </p:spPr>
        <p:txBody>
          <a:bodyPr wrap="square" lIns="0" tIns="0" rIns="0" bIns="0" rtlCol="0" anchor="ctr"/>
          <a:lstStyle/>
          <a:p>
            <a:pPr marL="0" indent="0" algn="l">
              <a:buNone/>
            </a:pPr>
            <a:r>
              <a:rPr lang="en-US" sz="900" dirty="0">
                <a:solidFill>
                  <a:srgbClr val="4B5563"/>
                </a:solidFill>
                <a:latin typeface="Poppins" pitchFamily="34" charset="0"/>
                <a:ea typeface="Poppins" pitchFamily="34" charset="-122"/>
                <a:cs typeface="Poppins" pitchFamily="34" charset="-120"/>
              </a:rPr>
              <a:t>Bleed Area</a:t>
            </a:r>
            <a:endParaRPr lang="en-US" sz="900" dirty="0"/>
          </a:p>
        </p:txBody>
      </p:sp>
      <p:sp>
        <p:nvSpPr>
          <p:cNvPr id="32" name="Shape 29">
            <a:extLst>
              <a:ext uri="{FF2B5EF4-FFF2-40B4-BE49-F238E27FC236}">
                <a16:creationId xmlns:a16="http://schemas.microsoft.com/office/drawing/2014/main" id="{19B16D37-F35B-3151-F6EB-E69B473FB762}"/>
              </a:ext>
            </a:extLst>
          </p:cNvPr>
          <p:cNvSpPr/>
          <p:nvPr/>
        </p:nvSpPr>
        <p:spPr>
          <a:xfrm>
            <a:off x="2542945" y="6092261"/>
            <a:ext cx="114300" cy="114300"/>
          </a:xfrm>
          <a:prstGeom prst="rect">
            <a:avLst/>
          </a:prstGeom>
          <a:noFill/>
          <a:ln w="12700">
            <a:solidFill>
              <a:srgbClr val="111827"/>
            </a:solidFill>
            <a:prstDash val="solid"/>
          </a:ln>
        </p:spPr>
        <p:txBody>
          <a:bodyPr/>
          <a:lstStyle/>
          <a:p>
            <a:endParaRPr lang="en-US" dirty="0"/>
          </a:p>
        </p:txBody>
      </p:sp>
      <p:sp>
        <p:nvSpPr>
          <p:cNvPr id="33" name="Text 30">
            <a:extLst>
              <a:ext uri="{FF2B5EF4-FFF2-40B4-BE49-F238E27FC236}">
                <a16:creationId xmlns:a16="http://schemas.microsoft.com/office/drawing/2014/main" id="{9FC0C844-3C3C-FB8B-EDFD-27EE81540F89}"/>
              </a:ext>
            </a:extLst>
          </p:cNvPr>
          <p:cNvSpPr txBox="1"/>
          <p:nvPr/>
        </p:nvSpPr>
        <p:spPr>
          <a:xfrm>
            <a:off x="2734055" y="6063914"/>
            <a:ext cx="600761" cy="162763"/>
          </a:xfrm>
          <a:prstGeom prst="rect">
            <a:avLst/>
          </a:prstGeom>
          <a:noFill/>
          <a:ln/>
        </p:spPr>
        <p:txBody>
          <a:bodyPr wrap="square" lIns="0" tIns="0" rIns="0" bIns="0" rtlCol="0" anchor="ctr"/>
          <a:lstStyle/>
          <a:p>
            <a:pPr marL="0" indent="0" algn="l">
              <a:buNone/>
            </a:pPr>
            <a:r>
              <a:rPr lang="en-US" sz="900" dirty="0">
                <a:solidFill>
                  <a:srgbClr val="4B5563"/>
                </a:solidFill>
                <a:latin typeface="Poppins" pitchFamily="34" charset="0"/>
                <a:ea typeface="Poppins" pitchFamily="34" charset="-122"/>
                <a:cs typeface="Poppins" pitchFamily="34" charset="-120"/>
              </a:rPr>
              <a:t>Trim Line</a:t>
            </a:r>
            <a:endParaRPr lang="en-US" sz="900" dirty="0"/>
          </a:p>
        </p:txBody>
      </p:sp>
      <p:sp>
        <p:nvSpPr>
          <p:cNvPr id="34" name="Shape 31">
            <a:extLst>
              <a:ext uri="{FF2B5EF4-FFF2-40B4-BE49-F238E27FC236}">
                <a16:creationId xmlns:a16="http://schemas.microsoft.com/office/drawing/2014/main" id="{66D2ECFA-5BE6-8EB0-7F34-CD566F187C73}"/>
              </a:ext>
            </a:extLst>
          </p:cNvPr>
          <p:cNvSpPr/>
          <p:nvPr/>
        </p:nvSpPr>
        <p:spPr>
          <a:xfrm>
            <a:off x="4162348" y="6092261"/>
            <a:ext cx="114300" cy="114300"/>
          </a:xfrm>
          <a:prstGeom prst="rect">
            <a:avLst/>
          </a:prstGeom>
          <a:noFill/>
          <a:ln w="12700">
            <a:solidFill>
              <a:srgbClr val="60A5FA"/>
            </a:solidFill>
            <a:prstDash val="solid"/>
          </a:ln>
        </p:spPr>
        <p:txBody>
          <a:bodyPr/>
          <a:lstStyle/>
          <a:p>
            <a:endParaRPr lang="en-US" dirty="0"/>
          </a:p>
        </p:txBody>
      </p:sp>
      <p:sp>
        <p:nvSpPr>
          <p:cNvPr id="35" name="Text 32">
            <a:extLst>
              <a:ext uri="{FF2B5EF4-FFF2-40B4-BE49-F238E27FC236}">
                <a16:creationId xmlns:a16="http://schemas.microsoft.com/office/drawing/2014/main" id="{BA22FB35-53AC-9E85-80C2-FFBFC158EBAF}"/>
              </a:ext>
            </a:extLst>
          </p:cNvPr>
          <p:cNvSpPr txBox="1"/>
          <p:nvPr/>
        </p:nvSpPr>
        <p:spPr>
          <a:xfrm>
            <a:off x="4352543" y="6063914"/>
            <a:ext cx="657454" cy="162763"/>
          </a:xfrm>
          <a:prstGeom prst="rect">
            <a:avLst/>
          </a:prstGeom>
          <a:noFill/>
          <a:ln/>
        </p:spPr>
        <p:txBody>
          <a:bodyPr wrap="square" lIns="0" tIns="0" rIns="0" bIns="0" rtlCol="0" anchor="ctr"/>
          <a:lstStyle/>
          <a:p>
            <a:pPr marL="0" indent="0" algn="l">
              <a:buNone/>
            </a:pPr>
            <a:r>
              <a:rPr lang="en-US" sz="900" dirty="0">
                <a:solidFill>
                  <a:srgbClr val="4B5563"/>
                </a:solidFill>
                <a:latin typeface="Poppins" pitchFamily="34" charset="0"/>
                <a:ea typeface="Poppins" pitchFamily="34" charset="-122"/>
                <a:cs typeface="Poppins" pitchFamily="34" charset="-120"/>
              </a:rPr>
              <a:t>Safe Zone</a:t>
            </a:r>
            <a:endParaRPr lang="en-US" sz="900" dirty="0"/>
          </a:p>
        </p:txBody>
      </p:sp>
      <p:sp>
        <p:nvSpPr>
          <p:cNvPr id="36" name="Shape 33">
            <a:extLst>
              <a:ext uri="{FF2B5EF4-FFF2-40B4-BE49-F238E27FC236}">
                <a16:creationId xmlns:a16="http://schemas.microsoft.com/office/drawing/2014/main" id="{E2C3EE10-BA88-5E45-C77E-503E6078B079}"/>
              </a:ext>
            </a:extLst>
          </p:cNvPr>
          <p:cNvSpPr/>
          <p:nvPr/>
        </p:nvSpPr>
        <p:spPr>
          <a:xfrm>
            <a:off x="6248094" y="1508760"/>
            <a:ext cx="5333695" cy="2686507"/>
          </a:xfrm>
          <a:prstGeom prst="roundRect">
            <a:avLst>
              <a:gd name="adj" fmla="val 966"/>
            </a:avLst>
          </a:prstGeom>
          <a:solidFill>
            <a:srgbClr val="F9FAFB"/>
          </a:solidFill>
          <a:ln w="12700">
            <a:solidFill>
              <a:srgbClr val="E5E7EB"/>
            </a:solidFill>
            <a:prstDash val="solid"/>
          </a:ln>
        </p:spPr>
        <p:txBody>
          <a:bodyPr/>
          <a:lstStyle/>
          <a:p>
            <a:endParaRPr lang="en-US" dirty="0"/>
          </a:p>
        </p:txBody>
      </p:sp>
      <p:sp>
        <p:nvSpPr>
          <p:cNvPr id="37" name="Text 34">
            <a:extLst>
              <a:ext uri="{FF2B5EF4-FFF2-40B4-BE49-F238E27FC236}">
                <a16:creationId xmlns:a16="http://schemas.microsoft.com/office/drawing/2014/main" id="{F281D280-2089-99C7-5700-6A89F194FC35}"/>
              </a:ext>
            </a:extLst>
          </p:cNvPr>
          <p:cNvSpPr txBox="1"/>
          <p:nvPr/>
        </p:nvSpPr>
        <p:spPr>
          <a:xfrm>
            <a:off x="6486753" y="1747418"/>
            <a:ext cx="1462126" cy="267005"/>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Color &amp; Quality</a:t>
            </a:r>
            <a:endParaRPr lang="en-US" sz="1300" dirty="0"/>
          </a:p>
        </p:txBody>
      </p:sp>
      <p:pic>
        <p:nvPicPr>
          <p:cNvPr id="38" name="Image 1" descr="preencoded.png">
            <a:extLst>
              <a:ext uri="{FF2B5EF4-FFF2-40B4-BE49-F238E27FC236}">
                <a16:creationId xmlns:a16="http://schemas.microsoft.com/office/drawing/2014/main" id="{37562214-4F90-3AA4-93D9-EEC90E941477}"/>
              </a:ext>
            </a:extLst>
          </p:cNvPr>
          <p:cNvPicPr>
            <a:picLocks noChangeAspect="1"/>
          </p:cNvPicPr>
          <p:nvPr/>
        </p:nvPicPr>
        <p:blipFill>
          <a:blip r:embed="rId4"/>
          <a:srcRect/>
          <a:stretch/>
        </p:blipFill>
        <p:spPr>
          <a:xfrm>
            <a:off x="6486753" y="2185416"/>
            <a:ext cx="152705" cy="152705"/>
          </a:xfrm>
          <a:prstGeom prst="rect">
            <a:avLst/>
          </a:prstGeom>
        </p:spPr>
      </p:pic>
      <p:sp>
        <p:nvSpPr>
          <p:cNvPr id="39" name="Text 35">
            <a:extLst>
              <a:ext uri="{FF2B5EF4-FFF2-40B4-BE49-F238E27FC236}">
                <a16:creationId xmlns:a16="http://schemas.microsoft.com/office/drawing/2014/main" id="{9FA19E28-1A8F-2F86-ED3D-BC251F48F57E}"/>
              </a:ext>
            </a:extLst>
          </p:cNvPr>
          <p:cNvSpPr txBox="1"/>
          <p:nvPr/>
        </p:nvSpPr>
        <p:spPr>
          <a:xfrm>
            <a:off x="6715353" y="2166214"/>
            <a:ext cx="881482"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Color Mode</a:t>
            </a:r>
            <a:endParaRPr lang="en-US" sz="1000" dirty="0"/>
          </a:p>
        </p:txBody>
      </p:sp>
      <p:sp>
        <p:nvSpPr>
          <p:cNvPr id="40" name="Shape 36">
            <a:extLst>
              <a:ext uri="{FF2B5EF4-FFF2-40B4-BE49-F238E27FC236}">
                <a16:creationId xmlns:a16="http://schemas.microsoft.com/office/drawing/2014/main" id="{47B4DCF2-1F9B-DDAD-791A-97ABD166CC42}"/>
              </a:ext>
            </a:extLst>
          </p:cNvPr>
          <p:cNvSpPr/>
          <p:nvPr/>
        </p:nvSpPr>
        <p:spPr>
          <a:xfrm>
            <a:off x="6486753" y="2433218"/>
            <a:ext cx="2314346" cy="1162202"/>
          </a:xfrm>
          <a:prstGeom prst="roundRect">
            <a:avLst>
              <a:gd name="adj" fmla="val 2580"/>
            </a:avLst>
          </a:prstGeom>
          <a:solidFill>
            <a:srgbClr val="FFFFFF"/>
          </a:solidFill>
          <a:ln w="12700">
            <a:solidFill>
              <a:srgbClr val="F3F4F6"/>
            </a:solidFill>
            <a:prstDash val="solid"/>
          </a:ln>
        </p:spPr>
        <p:txBody>
          <a:bodyPr/>
          <a:lstStyle/>
          <a:p>
            <a:endParaRPr lang="en-US" dirty="0"/>
          </a:p>
        </p:txBody>
      </p:sp>
      <p:sp>
        <p:nvSpPr>
          <p:cNvPr id="41" name="Text 37">
            <a:extLst>
              <a:ext uri="{FF2B5EF4-FFF2-40B4-BE49-F238E27FC236}">
                <a16:creationId xmlns:a16="http://schemas.microsoft.com/office/drawing/2014/main" id="{9B92D5D6-CE50-0D38-88A0-5D65787C0C02}"/>
              </a:ext>
            </a:extLst>
          </p:cNvPr>
          <p:cNvSpPr txBox="1"/>
          <p:nvPr/>
        </p:nvSpPr>
        <p:spPr>
          <a:xfrm>
            <a:off x="6610197" y="2566721"/>
            <a:ext cx="362102" cy="133502"/>
          </a:xfrm>
          <a:prstGeom prst="rect">
            <a:avLst/>
          </a:prstGeom>
          <a:noFill/>
          <a:ln/>
        </p:spPr>
        <p:txBody>
          <a:bodyPr wrap="square" lIns="0" tIns="0" rIns="0" bIns="0" rtlCol="0" anchor="ctr"/>
          <a:lstStyle/>
          <a:p>
            <a:pPr marL="0" indent="0" algn="l">
              <a:buNone/>
            </a:pPr>
            <a:r>
              <a:rPr lang="en-US" sz="900" dirty="0">
                <a:solidFill>
                  <a:srgbClr val="6B7280"/>
                </a:solidFill>
                <a:latin typeface="ui-monospace" pitchFamily="34" charset="0"/>
                <a:ea typeface="ui-monospace" pitchFamily="34" charset="-122"/>
                <a:cs typeface="ui-monospace" pitchFamily="34" charset="-120"/>
              </a:rPr>
              <a:t>CMYK</a:t>
            </a:r>
            <a:endParaRPr lang="en-US" sz="900" dirty="0"/>
          </a:p>
        </p:txBody>
      </p:sp>
      <p:pic>
        <p:nvPicPr>
          <p:cNvPr id="42" name="Image 2" descr="preencoded.png">
            <a:extLst>
              <a:ext uri="{FF2B5EF4-FFF2-40B4-BE49-F238E27FC236}">
                <a16:creationId xmlns:a16="http://schemas.microsoft.com/office/drawing/2014/main" id="{35584A97-E872-19B1-E49F-BD1967C306B3}"/>
              </a:ext>
            </a:extLst>
          </p:cNvPr>
          <p:cNvPicPr>
            <a:picLocks noChangeAspect="1"/>
          </p:cNvPicPr>
          <p:nvPr/>
        </p:nvPicPr>
        <p:blipFill>
          <a:blip r:embed="rId5"/>
          <a:srcRect/>
          <a:stretch/>
        </p:blipFill>
        <p:spPr>
          <a:xfrm>
            <a:off x="8563355" y="2575865"/>
            <a:ext cx="114300" cy="114300"/>
          </a:xfrm>
          <a:prstGeom prst="rect">
            <a:avLst/>
          </a:prstGeom>
        </p:spPr>
      </p:pic>
      <p:sp>
        <p:nvSpPr>
          <p:cNvPr id="43" name="Text 38">
            <a:extLst>
              <a:ext uri="{FF2B5EF4-FFF2-40B4-BE49-F238E27FC236}">
                <a16:creationId xmlns:a16="http://schemas.microsoft.com/office/drawing/2014/main" id="{CB640507-631D-2FE4-5BFD-2DD68D71AD2F}"/>
              </a:ext>
            </a:extLst>
          </p:cNvPr>
          <p:cNvSpPr txBox="1"/>
          <p:nvPr/>
        </p:nvSpPr>
        <p:spPr>
          <a:xfrm>
            <a:off x="6610197" y="2795321"/>
            <a:ext cx="295351" cy="133502"/>
          </a:xfrm>
          <a:prstGeom prst="rect">
            <a:avLst/>
          </a:prstGeom>
          <a:noFill/>
          <a:ln/>
        </p:spPr>
        <p:txBody>
          <a:bodyPr wrap="square" lIns="0" tIns="0" rIns="0" bIns="0" rtlCol="0" anchor="ctr"/>
          <a:lstStyle/>
          <a:p>
            <a:pPr marL="0" indent="0" algn="l">
              <a:buNone/>
            </a:pPr>
            <a:r>
              <a:rPr lang="en-US" sz="900" dirty="0">
                <a:solidFill>
                  <a:srgbClr val="6B7280"/>
                </a:solidFill>
                <a:latin typeface="ui-monospace" pitchFamily="34" charset="0"/>
                <a:ea typeface="ui-monospace" pitchFamily="34" charset="-122"/>
                <a:cs typeface="ui-monospace" pitchFamily="34" charset="-120"/>
              </a:rPr>
              <a:t>RGB</a:t>
            </a:r>
            <a:endParaRPr lang="en-US" sz="900" dirty="0"/>
          </a:p>
        </p:txBody>
      </p:sp>
      <p:pic>
        <p:nvPicPr>
          <p:cNvPr id="44" name="Image 3" descr="preencoded.png">
            <a:extLst>
              <a:ext uri="{FF2B5EF4-FFF2-40B4-BE49-F238E27FC236}">
                <a16:creationId xmlns:a16="http://schemas.microsoft.com/office/drawing/2014/main" id="{3187B07B-3931-2FFA-D397-C28DAAC9E820}"/>
              </a:ext>
            </a:extLst>
          </p:cNvPr>
          <p:cNvPicPr>
            <a:picLocks noChangeAspect="1"/>
          </p:cNvPicPr>
          <p:nvPr/>
        </p:nvPicPr>
        <p:blipFill>
          <a:blip r:embed="rId6"/>
          <a:srcRect/>
          <a:stretch/>
        </p:blipFill>
        <p:spPr>
          <a:xfrm>
            <a:off x="8563355" y="2804465"/>
            <a:ext cx="114300" cy="114300"/>
          </a:xfrm>
          <a:prstGeom prst="rect">
            <a:avLst/>
          </a:prstGeom>
        </p:spPr>
      </p:pic>
      <p:sp>
        <p:nvSpPr>
          <p:cNvPr id="45" name="Text 39">
            <a:extLst>
              <a:ext uri="{FF2B5EF4-FFF2-40B4-BE49-F238E27FC236}">
                <a16:creationId xmlns:a16="http://schemas.microsoft.com/office/drawing/2014/main" id="{514FBF98-C9E6-12F3-598F-3B3AC614145F}"/>
              </a:ext>
            </a:extLst>
          </p:cNvPr>
          <p:cNvSpPr txBox="1"/>
          <p:nvPr/>
        </p:nvSpPr>
        <p:spPr>
          <a:xfrm>
            <a:off x="6610197" y="3013862"/>
            <a:ext cx="2095805" cy="448056"/>
          </a:xfrm>
          <a:prstGeom prst="rect">
            <a:avLst/>
          </a:prstGeom>
          <a:noFill/>
          <a:ln/>
        </p:spPr>
        <p:txBody>
          <a:bodyPr wrap="square" lIns="0" tIns="0" rIns="0" bIns="0" rtlCol="0" anchor="ctr"/>
          <a:lstStyle/>
          <a:p>
            <a:pPr marL="0" indent="0" algn="l">
              <a:buNone/>
            </a:pPr>
            <a:r>
              <a:rPr lang="en-US" sz="1200" dirty="0">
                <a:solidFill>
                  <a:srgbClr val="9CA3AF"/>
                </a:solidFill>
                <a:latin typeface="Poppins" pitchFamily="34" charset="0"/>
                <a:ea typeface="Poppins" pitchFamily="34" charset="-122"/>
                <a:cs typeface="Poppins" pitchFamily="34" charset="-120"/>
              </a:rPr>
              <a:t>Convert all images before export.</a:t>
            </a:r>
            <a:endParaRPr lang="en-US" sz="1200" dirty="0"/>
          </a:p>
        </p:txBody>
      </p:sp>
      <p:pic>
        <p:nvPicPr>
          <p:cNvPr id="46" name="Image 4" descr="preencoded.png">
            <a:extLst>
              <a:ext uri="{FF2B5EF4-FFF2-40B4-BE49-F238E27FC236}">
                <a16:creationId xmlns:a16="http://schemas.microsoft.com/office/drawing/2014/main" id="{7D83D7BC-8D95-B29A-B220-B91CF44F2DDA}"/>
              </a:ext>
            </a:extLst>
          </p:cNvPr>
          <p:cNvPicPr>
            <a:picLocks noChangeAspect="1"/>
          </p:cNvPicPr>
          <p:nvPr/>
        </p:nvPicPr>
        <p:blipFill>
          <a:blip r:embed="rId7"/>
          <a:srcRect/>
          <a:stretch/>
        </p:blipFill>
        <p:spPr>
          <a:xfrm>
            <a:off x="9029699" y="2185416"/>
            <a:ext cx="152705" cy="152705"/>
          </a:xfrm>
          <a:prstGeom prst="rect">
            <a:avLst/>
          </a:prstGeom>
        </p:spPr>
      </p:pic>
      <p:sp>
        <p:nvSpPr>
          <p:cNvPr id="47" name="Text 40">
            <a:extLst>
              <a:ext uri="{FF2B5EF4-FFF2-40B4-BE49-F238E27FC236}">
                <a16:creationId xmlns:a16="http://schemas.microsoft.com/office/drawing/2014/main" id="{6D73040D-3837-E05A-76B8-A7BAC9FAF60D}"/>
              </a:ext>
            </a:extLst>
          </p:cNvPr>
          <p:cNvSpPr txBox="1"/>
          <p:nvPr/>
        </p:nvSpPr>
        <p:spPr>
          <a:xfrm>
            <a:off x="9258299" y="2166214"/>
            <a:ext cx="833933"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Resolution</a:t>
            </a:r>
            <a:endParaRPr lang="en-US" sz="1000" dirty="0"/>
          </a:p>
        </p:txBody>
      </p:sp>
      <p:sp>
        <p:nvSpPr>
          <p:cNvPr id="48" name="Shape 41">
            <a:extLst>
              <a:ext uri="{FF2B5EF4-FFF2-40B4-BE49-F238E27FC236}">
                <a16:creationId xmlns:a16="http://schemas.microsoft.com/office/drawing/2014/main" id="{77F1C9AD-EEB8-477C-2C44-9D016CBF8D1C}"/>
              </a:ext>
            </a:extLst>
          </p:cNvPr>
          <p:cNvSpPr/>
          <p:nvPr/>
        </p:nvSpPr>
        <p:spPr>
          <a:xfrm>
            <a:off x="9029699" y="2433218"/>
            <a:ext cx="2314346" cy="914400"/>
          </a:xfrm>
          <a:prstGeom prst="roundRect">
            <a:avLst>
              <a:gd name="adj" fmla="val 4167"/>
            </a:avLst>
          </a:prstGeom>
          <a:solidFill>
            <a:srgbClr val="FFFFFF"/>
          </a:solidFill>
          <a:ln w="12700">
            <a:solidFill>
              <a:srgbClr val="F3F4F6"/>
            </a:solidFill>
            <a:prstDash val="solid"/>
          </a:ln>
        </p:spPr>
        <p:txBody>
          <a:bodyPr/>
          <a:lstStyle/>
          <a:p>
            <a:endParaRPr lang="en-US" dirty="0"/>
          </a:p>
        </p:txBody>
      </p:sp>
      <p:sp>
        <p:nvSpPr>
          <p:cNvPr id="49" name="Text 42">
            <a:extLst>
              <a:ext uri="{FF2B5EF4-FFF2-40B4-BE49-F238E27FC236}">
                <a16:creationId xmlns:a16="http://schemas.microsoft.com/office/drawing/2014/main" id="{20A910D5-B054-3286-F770-F4995872B4F4}"/>
              </a:ext>
            </a:extLst>
          </p:cNvPr>
          <p:cNvSpPr txBox="1"/>
          <p:nvPr/>
        </p:nvSpPr>
        <p:spPr>
          <a:xfrm>
            <a:off x="9968788" y="2651760"/>
            <a:ext cx="609905" cy="314554"/>
          </a:xfrm>
          <a:prstGeom prst="rect">
            <a:avLst/>
          </a:prstGeom>
          <a:noFill/>
          <a:ln/>
        </p:spPr>
        <p:txBody>
          <a:bodyPr wrap="square" lIns="0" tIns="0" rIns="0" bIns="0" rtlCol="0" anchor="ctr"/>
          <a:lstStyle/>
          <a:p>
            <a:pPr marL="0" indent="0" algn="ctr">
              <a:buNone/>
            </a:pPr>
            <a:r>
              <a:rPr lang="en-US" sz="1800" b="1" dirty="0">
                <a:solidFill>
                  <a:srgbClr val="111827"/>
                </a:solidFill>
                <a:latin typeface="Poppins" pitchFamily="34" charset="0"/>
                <a:ea typeface="Poppins" pitchFamily="34" charset="-122"/>
                <a:cs typeface="Poppins" pitchFamily="34" charset="-120"/>
              </a:rPr>
              <a:t>300</a:t>
            </a:r>
            <a:endParaRPr lang="en-US" sz="1800" dirty="0"/>
          </a:p>
        </p:txBody>
      </p:sp>
      <p:sp>
        <p:nvSpPr>
          <p:cNvPr id="50" name="Text 43">
            <a:extLst>
              <a:ext uri="{FF2B5EF4-FFF2-40B4-BE49-F238E27FC236}">
                <a16:creationId xmlns:a16="http://schemas.microsoft.com/office/drawing/2014/main" id="{548AF46B-6DB8-EA9A-2CF5-0610753AB758}"/>
              </a:ext>
            </a:extLst>
          </p:cNvPr>
          <p:cNvSpPr txBox="1"/>
          <p:nvPr/>
        </p:nvSpPr>
        <p:spPr>
          <a:xfrm>
            <a:off x="9788651" y="2957170"/>
            <a:ext cx="886054" cy="162763"/>
          </a:xfrm>
          <a:prstGeom prst="rect">
            <a:avLst/>
          </a:prstGeom>
          <a:noFill/>
          <a:ln/>
        </p:spPr>
        <p:txBody>
          <a:bodyPr wrap="square" lIns="0" tIns="0" rIns="0" bIns="0" rtlCol="0" anchor="ctr"/>
          <a:lstStyle/>
          <a:p>
            <a:pPr marL="0" indent="0" algn="ctr">
              <a:buNone/>
            </a:pPr>
            <a:r>
              <a:rPr lang="en-US" sz="900" dirty="0">
                <a:solidFill>
                  <a:srgbClr val="6B7280"/>
                </a:solidFill>
                <a:latin typeface="Poppins" pitchFamily="34" charset="0"/>
                <a:ea typeface="Poppins" pitchFamily="34" charset="-122"/>
                <a:cs typeface="Poppins" pitchFamily="34" charset="-120"/>
              </a:rPr>
              <a:t>DPI MINIMUM</a:t>
            </a:r>
            <a:endParaRPr lang="en-US" sz="900" dirty="0"/>
          </a:p>
        </p:txBody>
      </p:sp>
      <p:sp>
        <p:nvSpPr>
          <p:cNvPr id="51" name="Shape 44">
            <a:extLst>
              <a:ext uri="{FF2B5EF4-FFF2-40B4-BE49-F238E27FC236}">
                <a16:creationId xmlns:a16="http://schemas.microsoft.com/office/drawing/2014/main" id="{527848A6-B87C-084B-146D-7ABE549673F8}"/>
              </a:ext>
            </a:extLst>
          </p:cNvPr>
          <p:cNvSpPr/>
          <p:nvPr/>
        </p:nvSpPr>
        <p:spPr>
          <a:xfrm>
            <a:off x="6248094" y="4328770"/>
            <a:ext cx="5333695" cy="2238451"/>
          </a:xfrm>
          <a:prstGeom prst="roundRect">
            <a:avLst>
              <a:gd name="adj" fmla="val 966"/>
            </a:avLst>
          </a:prstGeom>
          <a:solidFill>
            <a:srgbClr val="F9FAFB"/>
          </a:solidFill>
          <a:ln w="12700">
            <a:solidFill>
              <a:srgbClr val="E5E7EB"/>
            </a:solidFill>
            <a:prstDash val="solid"/>
          </a:ln>
        </p:spPr>
        <p:txBody>
          <a:bodyPr/>
          <a:lstStyle/>
          <a:p>
            <a:endParaRPr lang="en-US" dirty="0"/>
          </a:p>
        </p:txBody>
      </p:sp>
      <p:sp>
        <p:nvSpPr>
          <p:cNvPr id="52" name="Text 45">
            <a:extLst>
              <a:ext uri="{FF2B5EF4-FFF2-40B4-BE49-F238E27FC236}">
                <a16:creationId xmlns:a16="http://schemas.microsoft.com/office/drawing/2014/main" id="{A382DCF6-205B-13B3-85E4-8D832CB1190A}"/>
              </a:ext>
            </a:extLst>
          </p:cNvPr>
          <p:cNvSpPr txBox="1"/>
          <p:nvPr/>
        </p:nvSpPr>
        <p:spPr>
          <a:xfrm>
            <a:off x="6486753" y="4567429"/>
            <a:ext cx="1719986" cy="267005"/>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Output Standards</a:t>
            </a:r>
            <a:endParaRPr lang="en-US" sz="1300" dirty="0"/>
          </a:p>
        </p:txBody>
      </p:sp>
      <p:sp>
        <p:nvSpPr>
          <p:cNvPr id="53" name="Shape 46">
            <a:extLst>
              <a:ext uri="{FF2B5EF4-FFF2-40B4-BE49-F238E27FC236}">
                <a16:creationId xmlns:a16="http://schemas.microsoft.com/office/drawing/2014/main" id="{76750041-859D-C53F-83E9-0E96774A2EE4}"/>
              </a:ext>
            </a:extLst>
          </p:cNvPr>
          <p:cNvSpPr/>
          <p:nvPr/>
        </p:nvSpPr>
        <p:spPr>
          <a:xfrm>
            <a:off x="6486753" y="4986224"/>
            <a:ext cx="304495" cy="304495"/>
          </a:xfrm>
          <a:prstGeom prst="roundRect">
            <a:avLst>
              <a:gd name="adj" fmla="val 37538"/>
            </a:avLst>
          </a:prstGeom>
          <a:solidFill>
            <a:srgbClr val="F3F4F6"/>
          </a:solidFill>
          <a:ln/>
        </p:spPr>
        <p:txBody>
          <a:bodyPr/>
          <a:lstStyle/>
          <a:p>
            <a:endParaRPr lang="en-US" dirty="0"/>
          </a:p>
        </p:txBody>
      </p:sp>
      <p:pic>
        <p:nvPicPr>
          <p:cNvPr id="54" name="Image 5" descr="preencoded.png">
            <a:extLst>
              <a:ext uri="{FF2B5EF4-FFF2-40B4-BE49-F238E27FC236}">
                <a16:creationId xmlns:a16="http://schemas.microsoft.com/office/drawing/2014/main" id="{F8968CE1-AC61-13B0-562D-CC138F834A6E}"/>
              </a:ext>
            </a:extLst>
          </p:cNvPr>
          <p:cNvPicPr>
            <a:picLocks noChangeAspect="1"/>
          </p:cNvPicPr>
          <p:nvPr/>
        </p:nvPicPr>
        <p:blipFill>
          <a:blip r:embed="rId8"/>
          <a:srcRect/>
          <a:stretch/>
        </p:blipFill>
        <p:spPr>
          <a:xfrm>
            <a:off x="6572706" y="5072178"/>
            <a:ext cx="133502" cy="133502"/>
          </a:xfrm>
          <a:prstGeom prst="rect">
            <a:avLst/>
          </a:prstGeom>
        </p:spPr>
      </p:pic>
      <p:sp>
        <p:nvSpPr>
          <p:cNvPr id="55" name="Text 47">
            <a:extLst>
              <a:ext uri="{FF2B5EF4-FFF2-40B4-BE49-F238E27FC236}">
                <a16:creationId xmlns:a16="http://schemas.microsoft.com/office/drawing/2014/main" id="{78B67624-FF62-C2B2-7DC4-C9177A0BF936}"/>
              </a:ext>
            </a:extLst>
          </p:cNvPr>
          <p:cNvSpPr txBox="1"/>
          <p:nvPr/>
        </p:nvSpPr>
        <p:spPr>
          <a:xfrm>
            <a:off x="6905548" y="4986224"/>
            <a:ext cx="1252728"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Preferred Format</a:t>
            </a:r>
            <a:endParaRPr lang="en-US" sz="1000" dirty="0"/>
          </a:p>
        </p:txBody>
      </p:sp>
      <p:sp>
        <p:nvSpPr>
          <p:cNvPr id="56" name="Text 48">
            <a:extLst>
              <a:ext uri="{FF2B5EF4-FFF2-40B4-BE49-F238E27FC236}">
                <a16:creationId xmlns:a16="http://schemas.microsoft.com/office/drawing/2014/main" id="{A24D815E-E38F-CA58-65F6-C9304E8BE5DC}"/>
              </a:ext>
            </a:extLst>
          </p:cNvPr>
          <p:cNvSpPr txBox="1"/>
          <p:nvPr/>
        </p:nvSpPr>
        <p:spPr>
          <a:xfrm>
            <a:off x="6905548" y="5186478"/>
            <a:ext cx="2343607"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PDF/X-1a or PDF/X-4 (High Quality Print)</a:t>
            </a:r>
            <a:endParaRPr lang="en-US" sz="900" dirty="0"/>
          </a:p>
        </p:txBody>
      </p:sp>
      <p:sp>
        <p:nvSpPr>
          <p:cNvPr id="57" name="Shape 49">
            <a:extLst>
              <a:ext uri="{FF2B5EF4-FFF2-40B4-BE49-F238E27FC236}">
                <a16:creationId xmlns:a16="http://schemas.microsoft.com/office/drawing/2014/main" id="{36CDC936-BB99-8B71-A788-4753B2F7B703}"/>
              </a:ext>
            </a:extLst>
          </p:cNvPr>
          <p:cNvSpPr/>
          <p:nvPr/>
        </p:nvSpPr>
        <p:spPr>
          <a:xfrm>
            <a:off x="6905548" y="5386731"/>
            <a:ext cx="1104595" cy="267005"/>
          </a:xfrm>
          <a:prstGeom prst="roundRect">
            <a:avLst>
              <a:gd name="adj" fmla="val 48924"/>
            </a:avLst>
          </a:prstGeom>
          <a:solidFill>
            <a:srgbClr val="F3F4F6"/>
          </a:solidFill>
          <a:ln/>
        </p:spPr>
        <p:txBody>
          <a:bodyPr/>
          <a:lstStyle/>
          <a:p>
            <a:endParaRPr lang="en-US" dirty="0"/>
          </a:p>
        </p:txBody>
      </p:sp>
      <p:sp>
        <p:nvSpPr>
          <p:cNvPr id="58" name="Text 50">
            <a:extLst>
              <a:ext uri="{FF2B5EF4-FFF2-40B4-BE49-F238E27FC236}">
                <a16:creationId xmlns:a16="http://schemas.microsoft.com/office/drawing/2014/main" id="{EB29B4D2-F47D-C77F-A2A8-AB9232182C94}"/>
              </a:ext>
            </a:extLst>
          </p:cNvPr>
          <p:cNvSpPr txBox="1"/>
          <p:nvPr/>
        </p:nvSpPr>
        <p:spPr>
          <a:xfrm>
            <a:off x="6963155" y="5405019"/>
            <a:ext cx="1105510" cy="219456"/>
          </a:xfrm>
          <a:prstGeom prst="rect">
            <a:avLst/>
          </a:prstGeom>
          <a:noFill/>
          <a:ln/>
        </p:spPr>
        <p:txBody>
          <a:bodyPr wrap="square" lIns="0" tIns="0" rIns="0" bIns="0" rtlCol="0" anchor="ctr"/>
          <a:lstStyle/>
          <a:p>
            <a:pPr marL="0" indent="0" algn="l">
              <a:buNone/>
            </a:pPr>
            <a:r>
              <a:rPr lang="en-US" sz="1200" dirty="0">
                <a:solidFill>
                  <a:srgbClr val="6B7280"/>
                </a:solidFill>
                <a:latin typeface="Poppins" pitchFamily="34" charset="0"/>
                <a:ea typeface="Poppins" pitchFamily="34" charset="-122"/>
                <a:cs typeface="Poppins" pitchFamily="34" charset="-120"/>
              </a:rPr>
              <a:t>Embed Fonts</a:t>
            </a:r>
            <a:endParaRPr lang="en-US" sz="1200" dirty="0"/>
          </a:p>
        </p:txBody>
      </p:sp>
      <p:sp>
        <p:nvSpPr>
          <p:cNvPr id="59" name="Shape 51">
            <a:extLst>
              <a:ext uri="{FF2B5EF4-FFF2-40B4-BE49-F238E27FC236}">
                <a16:creationId xmlns:a16="http://schemas.microsoft.com/office/drawing/2014/main" id="{E2A44E9D-37C7-838F-0338-EE994C9B244C}"/>
              </a:ext>
            </a:extLst>
          </p:cNvPr>
          <p:cNvSpPr/>
          <p:nvPr/>
        </p:nvSpPr>
        <p:spPr>
          <a:xfrm>
            <a:off x="8079637" y="5386731"/>
            <a:ext cx="1857146" cy="267005"/>
          </a:xfrm>
          <a:prstGeom prst="roundRect">
            <a:avLst>
              <a:gd name="adj" fmla="val 48924"/>
            </a:avLst>
          </a:prstGeom>
          <a:solidFill>
            <a:srgbClr val="F3F4F6"/>
          </a:solidFill>
          <a:ln/>
        </p:spPr>
        <p:txBody>
          <a:bodyPr/>
          <a:lstStyle/>
          <a:p>
            <a:endParaRPr lang="en-US" dirty="0"/>
          </a:p>
        </p:txBody>
      </p:sp>
      <p:sp>
        <p:nvSpPr>
          <p:cNvPr id="60" name="Text 52">
            <a:extLst>
              <a:ext uri="{FF2B5EF4-FFF2-40B4-BE49-F238E27FC236}">
                <a16:creationId xmlns:a16="http://schemas.microsoft.com/office/drawing/2014/main" id="{8C3FBDE6-E348-FC73-B80D-791747A02F3F}"/>
              </a:ext>
            </a:extLst>
          </p:cNvPr>
          <p:cNvSpPr txBox="1"/>
          <p:nvPr/>
        </p:nvSpPr>
        <p:spPr>
          <a:xfrm>
            <a:off x="8136330" y="5405019"/>
            <a:ext cx="1858061" cy="219456"/>
          </a:xfrm>
          <a:prstGeom prst="rect">
            <a:avLst/>
          </a:prstGeom>
          <a:noFill/>
          <a:ln/>
        </p:spPr>
        <p:txBody>
          <a:bodyPr wrap="square" lIns="0" tIns="0" rIns="0" bIns="0" rtlCol="0" anchor="ctr"/>
          <a:lstStyle/>
          <a:p>
            <a:pPr marL="0" indent="0" algn="l">
              <a:buNone/>
            </a:pPr>
            <a:r>
              <a:rPr lang="en-US" sz="1200" dirty="0">
                <a:solidFill>
                  <a:srgbClr val="6B7280"/>
                </a:solidFill>
                <a:latin typeface="Poppins" pitchFamily="34" charset="0"/>
                <a:ea typeface="Poppins" pitchFamily="34" charset="-122"/>
                <a:cs typeface="Poppins" pitchFamily="34" charset="-120"/>
              </a:rPr>
              <a:t>Flatten Transparencies</a:t>
            </a:r>
            <a:endParaRPr lang="en-US" sz="1200" dirty="0"/>
          </a:p>
        </p:txBody>
      </p:sp>
      <p:sp>
        <p:nvSpPr>
          <p:cNvPr id="61" name="Shape 53">
            <a:extLst>
              <a:ext uri="{FF2B5EF4-FFF2-40B4-BE49-F238E27FC236}">
                <a16:creationId xmlns:a16="http://schemas.microsoft.com/office/drawing/2014/main" id="{2504126B-1B63-811B-0C0A-78F084B0B95A}"/>
              </a:ext>
            </a:extLst>
          </p:cNvPr>
          <p:cNvSpPr/>
          <p:nvPr/>
        </p:nvSpPr>
        <p:spPr>
          <a:xfrm>
            <a:off x="6486753" y="5805526"/>
            <a:ext cx="304495" cy="304495"/>
          </a:xfrm>
          <a:prstGeom prst="roundRect">
            <a:avLst>
              <a:gd name="adj" fmla="val 37538"/>
            </a:avLst>
          </a:prstGeom>
          <a:solidFill>
            <a:srgbClr val="F3F4F6"/>
          </a:solidFill>
          <a:ln/>
        </p:spPr>
        <p:txBody>
          <a:bodyPr/>
          <a:lstStyle/>
          <a:p>
            <a:endParaRPr lang="en-US" dirty="0"/>
          </a:p>
        </p:txBody>
      </p:sp>
      <p:pic>
        <p:nvPicPr>
          <p:cNvPr id="62" name="Image 6" descr="preencoded.png">
            <a:extLst>
              <a:ext uri="{FF2B5EF4-FFF2-40B4-BE49-F238E27FC236}">
                <a16:creationId xmlns:a16="http://schemas.microsoft.com/office/drawing/2014/main" id="{F37CED23-F5E4-0F10-9D6E-B8D4EB7E0BBF}"/>
              </a:ext>
            </a:extLst>
          </p:cNvPr>
          <p:cNvPicPr>
            <a:picLocks noChangeAspect="1"/>
          </p:cNvPicPr>
          <p:nvPr/>
        </p:nvPicPr>
        <p:blipFill>
          <a:blip r:embed="rId9"/>
          <a:srcRect/>
          <a:stretch/>
        </p:blipFill>
        <p:spPr>
          <a:xfrm>
            <a:off x="6572706" y="5891480"/>
            <a:ext cx="133502" cy="133502"/>
          </a:xfrm>
          <a:prstGeom prst="rect">
            <a:avLst/>
          </a:prstGeom>
        </p:spPr>
      </p:pic>
      <p:sp>
        <p:nvSpPr>
          <p:cNvPr id="63" name="Text 54">
            <a:extLst>
              <a:ext uri="{FF2B5EF4-FFF2-40B4-BE49-F238E27FC236}">
                <a16:creationId xmlns:a16="http://schemas.microsoft.com/office/drawing/2014/main" id="{B78406AD-3A50-34A2-9BEC-5D0C6377253A}"/>
              </a:ext>
            </a:extLst>
          </p:cNvPr>
          <p:cNvSpPr txBox="1"/>
          <p:nvPr/>
        </p:nvSpPr>
        <p:spPr>
          <a:xfrm>
            <a:off x="6905548" y="5805526"/>
            <a:ext cx="1185977"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Special Finishes</a:t>
            </a:r>
            <a:endParaRPr lang="en-US" sz="1000" dirty="0"/>
          </a:p>
        </p:txBody>
      </p:sp>
      <p:sp>
        <p:nvSpPr>
          <p:cNvPr id="64" name="Text 55">
            <a:extLst>
              <a:ext uri="{FF2B5EF4-FFF2-40B4-BE49-F238E27FC236}">
                <a16:creationId xmlns:a16="http://schemas.microsoft.com/office/drawing/2014/main" id="{D0C50157-673C-5D5B-19C7-870B32441F51}"/>
              </a:ext>
            </a:extLst>
          </p:cNvPr>
          <p:cNvSpPr txBox="1"/>
          <p:nvPr/>
        </p:nvSpPr>
        <p:spPr>
          <a:xfrm>
            <a:off x="6905548" y="6005780"/>
            <a:ext cx="2457907"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Spot UV or Foil allowed on Logos/Accents.</a:t>
            </a:r>
            <a:endParaRPr lang="en-US" sz="900" dirty="0"/>
          </a:p>
        </p:txBody>
      </p:sp>
    </p:spTree>
    <p:extLst>
      <p:ext uri="{BB962C8B-B14F-4D97-AF65-F5344CB8AC3E}">
        <p14:creationId xmlns:p14="http://schemas.microsoft.com/office/powerpoint/2010/main" val="15042179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4CC5D-62C2-CD16-942B-5B857E523F9B}"/>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FAA2C6A4-CF4C-EC7F-595C-1DE3121024EC}"/>
              </a:ext>
            </a:extLst>
          </p:cNvPr>
          <p:cNvSpPr/>
          <p:nvPr/>
        </p:nvSpPr>
        <p:spPr>
          <a:xfrm>
            <a:off x="0" y="1295705"/>
            <a:ext cx="12191695" cy="9144"/>
          </a:xfrm>
          <a:prstGeom prst="rect">
            <a:avLst/>
          </a:prstGeom>
          <a:solidFill>
            <a:srgbClr val="F3F4F6"/>
          </a:solidFill>
          <a:ln/>
        </p:spPr>
        <p:txBody>
          <a:bodyPr/>
          <a:lstStyle/>
          <a:p>
            <a:endParaRPr lang="en-US" dirty="0"/>
          </a:p>
        </p:txBody>
      </p:sp>
      <p:sp>
        <p:nvSpPr>
          <p:cNvPr id="7" name="Text 5">
            <a:extLst>
              <a:ext uri="{FF2B5EF4-FFF2-40B4-BE49-F238E27FC236}">
                <a16:creationId xmlns:a16="http://schemas.microsoft.com/office/drawing/2014/main" id="{8B7D84D2-0026-E76D-D9ED-CAA622FBF472}"/>
              </a:ext>
            </a:extLst>
          </p:cNvPr>
          <p:cNvSpPr txBox="1"/>
          <p:nvPr/>
        </p:nvSpPr>
        <p:spPr>
          <a:xfrm>
            <a:off x="1601114" y="479102"/>
            <a:ext cx="957377" cy="191110"/>
          </a:xfrm>
          <a:prstGeom prst="rect">
            <a:avLst/>
          </a:prstGeom>
          <a:noFill/>
          <a:ln/>
        </p:spPr>
        <p:txBody>
          <a:bodyPr wrap="square" lIns="0" tIns="0" rIns="0" bIns="0" rtlCol="0" anchor="ctr"/>
          <a:lstStyle/>
          <a:p>
            <a:pPr marL="0" indent="0" algn="l">
              <a:buNone/>
            </a:pPr>
            <a:r>
              <a:rPr lang="en-US" sz="1000" dirty="0">
                <a:solidFill>
                  <a:srgbClr val="9CA3AF"/>
                </a:solidFill>
                <a:latin typeface="Poppins" pitchFamily="34" charset="0"/>
                <a:ea typeface="Poppins" pitchFamily="34" charset="-122"/>
                <a:cs typeface="Poppins" pitchFamily="34" charset="-120"/>
              </a:rPr>
              <a:t>PRINT MEDIA</a:t>
            </a:r>
            <a:endParaRPr lang="en-US" sz="1000" dirty="0"/>
          </a:p>
        </p:txBody>
      </p:sp>
      <p:sp>
        <p:nvSpPr>
          <p:cNvPr id="8" name="Text 6">
            <a:extLst>
              <a:ext uri="{FF2B5EF4-FFF2-40B4-BE49-F238E27FC236}">
                <a16:creationId xmlns:a16="http://schemas.microsoft.com/office/drawing/2014/main" id="{A0DB5190-7E3E-0476-0629-F2A8BE18E305}"/>
              </a:ext>
            </a:extLst>
          </p:cNvPr>
          <p:cNvSpPr txBox="1"/>
          <p:nvPr/>
        </p:nvSpPr>
        <p:spPr>
          <a:xfrm>
            <a:off x="609905" y="751660"/>
            <a:ext cx="4429354"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Print Materials Examples</a:t>
            </a:r>
            <a:endParaRPr lang="en-US" sz="2700" dirty="0"/>
          </a:p>
        </p:txBody>
      </p:sp>
      <p:sp>
        <p:nvSpPr>
          <p:cNvPr id="9" name="Text 7">
            <a:extLst>
              <a:ext uri="{FF2B5EF4-FFF2-40B4-BE49-F238E27FC236}">
                <a16:creationId xmlns:a16="http://schemas.microsoft.com/office/drawing/2014/main" id="{4108941B-CE78-B6D3-8CC7-82E31F494E89}"/>
              </a:ext>
            </a:extLst>
          </p:cNvPr>
          <p:cNvSpPr txBox="1"/>
          <p:nvPr/>
        </p:nvSpPr>
        <p:spPr>
          <a:xfrm>
            <a:off x="7799832" y="899335"/>
            <a:ext cx="3786530" cy="191110"/>
          </a:xfrm>
          <a:prstGeom prst="rect">
            <a:avLst/>
          </a:prstGeom>
          <a:noFill/>
          <a:ln/>
        </p:spPr>
        <p:txBody>
          <a:bodyPr wrap="square" lIns="0" tIns="0" rIns="0" bIns="0" rtlCol="0" anchor="ctr"/>
          <a:lstStyle/>
          <a:p>
            <a:pPr marL="0" indent="0" algn="r">
              <a:buNone/>
            </a:pPr>
            <a:r>
              <a:rPr lang="en-US" sz="1000" dirty="0">
                <a:solidFill>
                  <a:srgbClr val="6B7280"/>
                </a:solidFill>
                <a:latin typeface="Poppins" pitchFamily="34" charset="0"/>
                <a:ea typeface="Poppins" pitchFamily="34" charset="-122"/>
                <a:cs typeface="Poppins" pitchFamily="34" charset="-120"/>
              </a:rPr>
              <a:t>Consistent application across all physical touchpoints.</a:t>
            </a:r>
            <a:endParaRPr lang="en-US" sz="1000" dirty="0"/>
          </a:p>
        </p:txBody>
      </p:sp>
      <p:sp>
        <p:nvSpPr>
          <p:cNvPr id="10" name="Shape 8">
            <a:extLst>
              <a:ext uri="{FF2B5EF4-FFF2-40B4-BE49-F238E27FC236}">
                <a16:creationId xmlns:a16="http://schemas.microsoft.com/office/drawing/2014/main" id="{A7CBBBF5-2149-A6E8-75C7-38C41F5B1D55}"/>
              </a:ext>
            </a:extLst>
          </p:cNvPr>
          <p:cNvSpPr/>
          <p:nvPr/>
        </p:nvSpPr>
        <p:spPr>
          <a:xfrm>
            <a:off x="609905" y="1609344"/>
            <a:ext cx="6229807" cy="2805001"/>
          </a:xfrm>
          <a:prstGeom prst="roundRect">
            <a:avLst>
              <a:gd name="adj" fmla="val 496"/>
            </a:avLst>
          </a:prstGeom>
          <a:solidFill>
            <a:srgbClr val="F9FAFB"/>
          </a:solidFill>
          <a:ln w="12700">
            <a:solidFill>
              <a:srgbClr val="E5E7EB"/>
            </a:solidFill>
            <a:prstDash val="solid"/>
          </a:ln>
          <a:effectLst>
            <a:outerShdw blurRad="139700" dist="101600" dir="5400000" algn="bl" rotWithShape="0">
              <a:srgbClr val="000000">
                <a:alpha val="5000"/>
              </a:srgbClr>
            </a:outerShdw>
          </a:effectLst>
        </p:spPr>
        <p:txBody>
          <a:bodyPr/>
          <a:lstStyle/>
          <a:p>
            <a:endParaRPr lang="en-US" dirty="0"/>
          </a:p>
        </p:txBody>
      </p:sp>
      <p:sp>
        <p:nvSpPr>
          <p:cNvPr id="11" name="Shape 9">
            <a:extLst>
              <a:ext uri="{FF2B5EF4-FFF2-40B4-BE49-F238E27FC236}">
                <a16:creationId xmlns:a16="http://schemas.microsoft.com/office/drawing/2014/main" id="{F47E5476-2A2B-E054-5785-4151373C58FA}"/>
              </a:ext>
            </a:extLst>
          </p:cNvPr>
          <p:cNvSpPr/>
          <p:nvPr/>
        </p:nvSpPr>
        <p:spPr>
          <a:xfrm>
            <a:off x="3635080" y="2326486"/>
            <a:ext cx="2598105" cy="1645166"/>
          </a:xfrm>
          <a:prstGeom prst="roundRect">
            <a:avLst>
              <a:gd name="adj" fmla="val 879"/>
            </a:avLst>
          </a:prstGeom>
          <a:solidFill>
            <a:srgbClr val="FFFFFF"/>
          </a:solidFill>
          <a:ln w="12700">
            <a:solidFill>
              <a:srgbClr val="F3F4F6"/>
            </a:solidFill>
            <a:prstDash val="solid"/>
          </a:ln>
          <a:effectLst>
            <a:outerShdw blurRad="12700" dist="12700" dir="16200000" algn="bl" rotWithShape="0">
              <a:srgbClr val="000000">
                <a:alpha val="75000"/>
              </a:srgbClr>
            </a:outerShdw>
          </a:effectLst>
        </p:spPr>
        <p:txBody>
          <a:bodyPr/>
          <a:lstStyle/>
          <a:p>
            <a:endParaRPr lang="en-US" dirty="0"/>
          </a:p>
        </p:txBody>
      </p:sp>
      <p:pic>
        <p:nvPicPr>
          <p:cNvPr id="12" name="Image 0" descr="preencoded.png">
            <a:extLst>
              <a:ext uri="{FF2B5EF4-FFF2-40B4-BE49-F238E27FC236}">
                <a16:creationId xmlns:a16="http://schemas.microsoft.com/office/drawing/2014/main" id="{F3D9A79B-2B62-31D4-272E-1AD77858C38A}"/>
              </a:ext>
            </a:extLst>
          </p:cNvPr>
          <p:cNvPicPr>
            <a:picLocks noChangeAspect="1"/>
          </p:cNvPicPr>
          <p:nvPr/>
        </p:nvPicPr>
        <p:blipFill>
          <a:blip r:embed="rId3"/>
          <a:srcRect l="-14384" r="-14384"/>
          <a:stretch/>
        </p:blipFill>
        <p:spPr>
          <a:xfrm>
            <a:off x="3798336" y="3292939"/>
            <a:ext cx="117415" cy="91185"/>
          </a:xfrm>
          <a:prstGeom prst="rect">
            <a:avLst/>
          </a:prstGeom>
        </p:spPr>
      </p:pic>
      <p:pic>
        <p:nvPicPr>
          <p:cNvPr id="13" name="Image 1" descr="preencoded.png">
            <a:extLst>
              <a:ext uri="{FF2B5EF4-FFF2-40B4-BE49-F238E27FC236}">
                <a16:creationId xmlns:a16="http://schemas.microsoft.com/office/drawing/2014/main" id="{904AFFEB-23EA-52E3-03D4-1BFF917B288D}"/>
              </a:ext>
            </a:extLst>
          </p:cNvPr>
          <p:cNvPicPr>
            <a:picLocks noChangeAspect="1"/>
          </p:cNvPicPr>
          <p:nvPr/>
        </p:nvPicPr>
        <p:blipFill>
          <a:blip r:embed="rId4"/>
          <a:srcRect l="-14384" r="-14384"/>
          <a:stretch/>
        </p:blipFill>
        <p:spPr>
          <a:xfrm>
            <a:off x="3806225" y="3460175"/>
            <a:ext cx="117415" cy="91185"/>
          </a:xfrm>
          <a:prstGeom prst="rect">
            <a:avLst/>
          </a:prstGeom>
        </p:spPr>
      </p:pic>
      <p:pic>
        <p:nvPicPr>
          <p:cNvPr id="14" name="Image 2" descr="preencoded.png">
            <a:extLst>
              <a:ext uri="{FF2B5EF4-FFF2-40B4-BE49-F238E27FC236}">
                <a16:creationId xmlns:a16="http://schemas.microsoft.com/office/drawing/2014/main" id="{02918D6B-616F-282C-CC60-3DFF4DA1A636}"/>
              </a:ext>
            </a:extLst>
          </p:cNvPr>
          <p:cNvPicPr>
            <a:picLocks noChangeAspect="1"/>
          </p:cNvPicPr>
          <p:nvPr/>
        </p:nvPicPr>
        <p:blipFill>
          <a:blip r:embed="rId5"/>
          <a:srcRect l="-14384" r="-14384"/>
          <a:stretch/>
        </p:blipFill>
        <p:spPr>
          <a:xfrm>
            <a:off x="3796603" y="3666988"/>
            <a:ext cx="117415" cy="91185"/>
          </a:xfrm>
          <a:prstGeom prst="rect">
            <a:avLst/>
          </a:prstGeom>
        </p:spPr>
      </p:pic>
      <p:sp>
        <p:nvSpPr>
          <p:cNvPr id="15" name="Text 10">
            <a:extLst>
              <a:ext uri="{FF2B5EF4-FFF2-40B4-BE49-F238E27FC236}">
                <a16:creationId xmlns:a16="http://schemas.microsoft.com/office/drawing/2014/main" id="{B98726B6-0ADD-FF2C-801D-9CE77529FC9A}"/>
              </a:ext>
            </a:extLst>
          </p:cNvPr>
          <p:cNvSpPr txBox="1"/>
          <p:nvPr/>
        </p:nvSpPr>
        <p:spPr>
          <a:xfrm>
            <a:off x="3753510" y="2438270"/>
            <a:ext cx="1036204" cy="236535"/>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John Doe</a:t>
            </a:r>
            <a:endParaRPr lang="en-US" sz="1300" dirty="0"/>
          </a:p>
        </p:txBody>
      </p:sp>
      <p:sp>
        <p:nvSpPr>
          <p:cNvPr id="16" name="Text 11">
            <a:extLst>
              <a:ext uri="{FF2B5EF4-FFF2-40B4-BE49-F238E27FC236}">
                <a16:creationId xmlns:a16="http://schemas.microsoft.com/office/drawing/2014/main" id="{FB478264-F96D-4BDB-D6A1-3335CD9904A5}"/>
              </a:ext>
            </a:extLst>
          </p:cNvPr>
          <p:cNvSpPr txBox="1"/>
          <p:nvPr/>
        </p:nvSpPr>
        <p:spPr>
          <a:xfrm>
            <a:off x="3759681" y="2679366"/>
            <a:ext cx="1279578" cy="181368"/>
          </a:xfrm>
          <a:prstGeom prst="rect">
            <a:avLst/>
          </a:prstGeom>
          <a:noFill/>
          <a:ln/>
        </p:spPr>
        <p:txBody>
          <a:bodyPr wrap="square" lIns="0" tIns="0" rIns="0" bIns="0" rtlCol="0" anchor="ctr"/>
          <a:lstStyle/>
          <a:p>
            <a:pPr marL="0" indent="0" algn="l">
              <a:buNone/>
            </a:pPr>
            <a:r>
              <a:rPr lang="en-US" sz="900" dirty="0">
                <a:solidFill>
                  <a:srgbClr val="2D80F9"/>
                </a:solidFill>
                <a:latin typeface="Poppins" pitchFamily="34" charset="0"/>
                <a:ea typeface="Poppins" pitchFamily="34" charset="-122"/>
                <a:cs typeface="Poppins" pitchFamily="34" charset="-120"/>
              </a:rPr>
              <a:t>SENIOR DIRECTOR</a:t>
            </a:r>
            <a:endParaRPr lang="en-US" sz="900" dirty="0"/>
          </a:p>
        </p:txBody>
      </p:sp>
      <p:sp>
        <p:nvSpPr>
          <p:cNvPr id="17" name="Text 12">
            <a:extLst>
              <a:ext uri="{FF2B5EF4-FFF2-40B4-BE49-F238E27FC236}">
                <a16:creationId xmlns:a16="http://schemas.microsoft.com/office/drawing/2014/main" id="{885EAD01-47C6-BA47-F64A-22F296205FE2}"/>
              </a:ext>
            </a:extLst>
          </p:cNvPr>
          <p:cNvSpPr txBox="1"/>
          <p:nvPr/>
        </p:nvSpPr>
        <p:spPr>
          <a:xfrm>
            <a:off x="3975623" y="3244345"/>
            <a:ext cx="1279578" cy="188925"/>
          </a:xfrm>
          <a:prstGeom prst="rect">
            <a:avLst/>
          </a:prstGeom>
          <a:noFill/>
          <a:ln/>
        </p:spPr>
        <p:txBody>
          <a:bodyPr wrap="square" lIns="0" tIns="0" rIns="0" bIns="0" rtlCol="0" anchor="ctr"/>
          <a:lstStyle/>
          <a:p>
            <a:pPr marL="0" indent="0" algn="l">
              <a:buNone/>
            </a:pPr>
            <a:r>
              <a:rPr lang="en-US" sz="900" dirty="0">
                <a:solidFill>
                  <a:srgbClr val="4B5563"/>
                </a:solidFill>
                <a:latin typeface="Poppins" pitchFamily="34" charset="0"/>
                <a:ea typeface="Poppins" pitchFamily="34" charset="-122"/>
                <a:cs typeface="Poppins" pitchFamily="34" charset="-120"/>
              </a:rPr>
              <a:t>john.doe@ebix.com</a:t>
            </a:r>
            <a:endParaRPr lang="en-US" sz="900" dirty="0"/>
          </a:p>
        </p:txBody>
      </p:sp>
      <p:sp>
        <p:nvSpPr>
          <p:cNvPr id="18" name="Text 13">
            <a:extLst>
              <a:ext uri="{FF2B5EF4-FFF2-40B4-BE49-F238E27FC236}">
                <a16:creationId xmlns:a16="http://schemas.microsoft.com/office/drawing/2014/main" id="{896829A7-82BC-D1E9-A634-4E5AD54CA5D8}"/>
              </a:ext>
            </a:extLst>
          </p:cNvPr>
          <p:cNvSpPr txBox="1"/>
          <p:nvPr/>
        </p:nvSpPr>
        <p:spPr>
          <a:xfrm>
            <a:off x="3955646" y="3433746"/>
            <a:ext cx="1196925" cy="181368"/>
          </a:xfrm>
          <a:prstGeom prst="rect">
            <a:avLst/>
          </a:prstGeom>
          <a:noFill/>
          <a:ln/>
        </p:spPr>
        <p:txBody>
          <a:bodyPr wrap="square" lIns="0" tIns="0" rIns="0" bIns="0" rtlCol="0" anchor="ctr"/>
          <a:lstStyle/>
          <a:p>
            <a:pPr marL="0" indent="0" algn="l">
              <a:buNone/>
            </a:pPr>
            <a:r>
              <a:rPr lang="en-US" sz="900" dirty="0">
                <a:solidFill>
                  <a:srgbClr val="4B5563"/>
                </a:solidFill>
                <a:latin typeface="Poppins" pitchFamily="34" charset="0"/>
                <a:ea typeface="Poppins" pitchFamily="34" charset="-122"/>
                <a:cs typeface="Poppins" pitchFamily="34" charset="-120"/>
              </a:rPr>
              <a:t>+1 (555) 123-4567</a:t>
            </a:r>
            <a:endParaRPr lang="en-US" sz="900" dirty="0"/>
          </a:p>
        </p:txBody>
      </p:sp>
      <p:sp>
        <p:nvSpPr>
          <p:cNvPr id="19" name="Text 14">
            <a:extLst>
              <a:ext uri="{FF2B5EF4-FFF2-40B4-BE49-F238E27FC236}">
                <a16:creationId xmlns:a16="http://schemas.microsoft.com/office/drawing/2014/main" id="{62F80C2C-F719-6E04-B201-FE0CA5B487DA}"/>
              </a:ext>
            </a:extLst>
          </p:cNvPr>
          <p:cNvSpPr txBox="1"/>
          <p:nvPr/>
        </p:nvSpPr>
        <p:spPr>
          <a:xfrm>
            <a:off x="3929003" y="3623148"/>
            <a:ext cx="1196925" cy="181368"/>
          </a:xfrm>
          <a:prstGeom prst="rect">
            <a:avLst/>
          </a:prstGeom>
          <a:noFill/>
          <a:ln/>
        </p:spPr>
        <p:txBody>
          <a:bodyPr wrap="square" lIns="0" tIns="0" rIns="0" bIns="0" rtlCol="0" anchor="ctr"/>
          <a:lstStyle/>
          <a:p>
            <a:pPr marL="0" indent="0" algn="l">
              <a:buNone/>
            </a:pPr>
            <a:r>
              <a:rPr lang="en-US" sz="900" dirty="0">
                <a:solidFill>
                  <a:srgbClr val="4B5563"/>
                </a:solidFill>
                <a:latin typeface="Poppins" pitchFamily="34" charset="0"/>
                <a:ea typeface="Poppins" pitchFamily="34" charset="-122"/>
                <a:cs typeface="Poppins" pitchFamily="34" charset="-120"/>
              </a:rPr>
              <a:t>www.ebix.com</a:t>
            </a:r>
            <a:endParaRPr lang="en-US" sz="900" dirty="0"/>
          </a:p>
        </p:txBody>
      </p:sp>
      <p:pic>
        <p:nvPicPr>
          <p:cNvPr id="20" name="Image 3" descr="preencoded.png">
            <a:extLst>
              <a:ext uri="{FF2B5EF4-FFF2-40B4-BE49-F238E27FC236}">
                <a16:creationId xmlns:a16="http://schemas.microsoft.com/office/drawing/2014/main" id="{5AB14FCF-B7BF-3E0A-9441-8C2C4600E7CD}"/>
              </a:ext>
            </a:extLst>
          </p:cNvPr>
          <p:cNvPicPr>
            <a:picLocks noChangeAspect="1"/>
          </p:cNvPicPr>
          <p:nvPr/>
        </p:nvPicPr>
        <p:blipFill>
          <a:blip r:embed="rId6">
            <a:alphaModFix amt="10000"/>
          </a:blip>
          <a:srcRect/>
          <a:stretch/>
        </p:blipFill>
        <p:spPr>
          <a:xfrm>
            <a:off x="5787049" y="3501171"/>
            <a:ext cx="331634" cy="331634"/>
          </a:xfrm>
          <a:prstGeom prst="rect">
            <a:avLst/>
          </a:prstGeom>
        </p:spPr>
      </p:pic>
      <p:sp>
        <p:nvSpPr>
          <p:cNvPr id="21" name="Text 15">
            <a:extLst>
              <a:ext uri="{FF2B5EF4-FFF2-40B4-BE49-F238E27FC236}">
                <a16:creationId xmlns:a16="http://schemas.microsoft.com/office/drawing/2014/main" id="{27578AE0-6C62-6F4C-109D-BCAB18C1EF0E}"/>
              </a:ext>
            </a:extLst>
          </p:cNvPr>
          <p:cNvSpPr txBox="1"/>
          <p:nvPr/>
        </p:nvSpPr>
        <p:spPr>
          <a:xfrm>
            <a:off x="605638" y="4607955"/>
            <a:ext cx="2981858"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Business Card Specifications</a:t>
            </a:r>
            <a:endParaRPr lang="en-US" sz="1500" dirty="0"/>
          </a:p>
        </p:txBody>
      </p:sp>
      <p:sp>
        <p:nvSpPr>
          <p:cNvPr id="22" name="Text 16">
            <a:extLst>
              <a:ext uri="{FF2B5EF4-FFF2-40B4-BE49-F238E27FC236}">
                <a16:creationId xmlns:a16="http://schemas.microsoft.com/office/drawing/2014/main" id="{8813779A-2D41-9EEC-A2F4-D9077E855846}"/>
              </a:ext>
            </a:extLst>
          </p:cNvPr>
          <p:cNvSpPr txBox="1"/>
          <p:nvPr/>
        </p:nvSpPr>
        <p:spPr>
          <a:xfrm>
            <a:off x="605638" y="4959999"/>
            <a:ext cx="2719426" cy="191110"/>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Standard size: 3.5" x 2" (89mm x 51mm).</a:t>
            </a:r>
            <a:endParaRPr lang="en-US" sz="1000" dirty="0"/>
          </a:p>
        </p:txBody>
      </p:sp>
      <p:sp>
        <p:nvSpPr>
          <p:cNvPr id="23" name="Text 17">
            <a:extLst>
              <a:ext uri="{FF2B5EF4-FFF2-40B4-BE49-F238E27FC236}">
                <a16:creationId xmlns:a16="http://schemas.microsoft.com/office/drawing/2014/main" id="{1B6DD441-9AAE-B3FE-9A89-84E016736FCA}"/>
              </a:ext>
            </a:extLst>
          </p:cNvPr>
          <p:cNvSpPr txBox="1"/>
          <p:nvPr/>
        </p:nvSpPr>
        <p:spPr>
          <a:xfrm>
            <a:off x="605638" y="5176712"/>
            <a:ext cx="5691226" cy="409651"/>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Front: Dark background (Rich Black or Brand Dark) with white logo and Mashaal Blue accent.</a:t>
            </a:r>
            <a:endParaRPr lang="en-US" sz="1000" dirty="0"/>
          </a:p>
        </p:txBody>
      </p:sp>
      <p:sp>
        <p:nvSpPr>
          <p:cNvPr id="24" name="Text 18">
            <a:extLst>
              <a:ext uri="{FF2B5EF4-FFF2-40B4-BE49-F238E27FC236}">
                <a16:creationId xmlns:a16="http://schemas.microsoft.com/office/drawing/2014/main" id="{B937ED22-C04F-0B88-007D-76FDF0D96263}"/>
              </a:ext>
            </a:extLst>
          </p:cNvPr>
          <p:cNvSpPr txBox="1"/>
          <p:nvPr/>
        </p:nvSpPr>
        <p:spPr>
          <a:xfrm>
            <a:off x="605638" y="5610138"/>
            <a:ext cx="5901538" cy="191110"/>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Back: White clean background for legibility. Contact details in Poppins Regular 8pt/10pt.</a:t>
            </a:r>
            <a:endParaRPr lang="en-US" sz="1000" dirty="0"/>
          </a:p>
        </p:txBody>
      </p:sp>
      <p:sp>
        <p:nvSpPr>
          <p:cNvPr id="25" name="Shape 19">
            <a:extLst>
              <a:ext uri="{FF2B5EF4-FFF2-40B4-BE49-F238E27FC236}">
                <a16:creationId xmlns:a16="http://schemas.microsoft.com/office/drawing/2014/main" id="{82549D28-4752-E421-1494-D50F62CF1343}"/>
              </a:ext>
            </a:extLst>
          </p:cNvPr>
          <p:cNvSpPr/>
          <p:nvPr/>
        </p:nvSpPr>
        <p:spPr>
          <a:xfrm>
            <a:off x="7137806" y="1609345"/>
            <a:ext cx="4448556" cy="1942016"/>
          </a:xfrm>
          <a:prstGeom prst="roundRect">
            <a:avLst>
              <a:gd name="adj" fmla="val 1967"/>
            </a:avLst>
          </a:prstGeom>
          <a:solidFill>
            <a:srgbClr val="F3F4F6"/>
          </a:solidFill>
          <a:ln w="12700">
            <a:solidFill>
              <a:srgbClr val="E5E7EB"/>
            </a:solidFill>
            <a:prstDash val="solid"/>
          </a:ln>
          <a:effectLst>
            <a:outerShdw blurRad="139700" dist="101600" dir="5400000" algn="bl" rotWithShape="0">
              <a:srgbClr val="000000">
                <a:alpha val="5000"/>
              </a:srgbClr>
            </a:outerShdw>
          </a:effectLst>
        </p:spPr>
        <p:txBody>
          <a:bodyPr/>
          <a:lstStyle/>
          <a:p>
            <a:endParaRPr lang="en-US" dirty="0"/>
          </a:p>
        </p:txBody>
      </p:sp>
      <p:sp>
        <p:nvSpPr>
          <p:cNvPr id="26" name="Shape 20">
            <a:extLst>
              <a:ext uri="{FF2B5EF4-FFF2-40B4-BE49-F238E27FC236}">
                <a16:creationId xmlns:a16="http://schemas.microsoft.com/office/drawing/2014/main" id="{BE6795A8-3957-5824-9D7E-AEFCD7B5ECD5}"/>
              </a:ext>
            </a:extLst>
          </p:cNvPr>
          <p:cNvSpPr/>
          <p:nvPr/>
        </p:nvSpPr>
        <p:spPr>
          <a:xfrm>
            <a:off x="8404538" y="1797259"/>
            <a:ext cx="1259756" cy="1637607"/>
          </a:xfrm>
          <a:prstGeom prst="rect">
            <a:avLst/>
          </a:prstGeom>
          <a:solidFill>
            <a:srgbClr val="FFFFFF"/>
          </a:solidFill>
          <a:ln/>
          <a:effectLst>
            <a:outerShdw blurRad="12700" dist="12700" dir="16200000" algn="bl" rotWithShape="0">
              <a:srgbClr val="000000">
                <a:alpha val="75000"/>
              </a:srgbClr>
            </a:outerShdw>
          </a:effectLst>
        </p:spPr>
        <p:txBody>
          <a:bodyPr/>
          <a:lstStyle/>
          <a:p>
            <a:endParaRPr lang="en-US" dirty="0"/>
          </a:p>
        </p:txBody>
      </p:sp>
      <p:sp>
        <p:nvSpPr>
          <p:cNvPr id="27" name="Shape 22">
            <a:extLst>
              <a:ext uri="{FF2B5EF4-FFF2-40B4-BE49-F238E27FC236}">
                <a16:creationId xmlns:a16="http://schemas.microsoft.com/office/drawing/2014/main" id="{0E838446-FA92-3927-6A05-4CAC4BC03E45}"/>
              </a:ext>
            </a:extLst>
          </p:cNvPr>
          <p:cNvSpPr/>
          <p:nvPr/>
        </p:nvSpPr>
        <p:spPr>
          <a:xfrm>
            <a:off x="8475354" y="2938767"/>
            <a:ext cx="504054" cy="31740"/>
          </a:xfrm>
          <a:prstGeom prst="roundRect">
            <a:avLst>
              <a:gd name="adj" fmla="val 2380940"/>
            </a:avLst>
          </a:prstGeom>
          <a:solidFill>
            <a:srgbClr val="E5E7EB"/>
          </a:solidFill>
          <a:ln/>
        </p:spPr>
        <p:txBody>
          <a:bodyPr/>
          <a:lstStyle/>
          <a:p>
            <a:endParaRPr lang="en-US" dirty="0"/>
          </a:p>
        </p:txBody>
      </p:sp>
      <p:sp>
        <p:nvSpPr>
          <p:cNvPr id="28" name="Shape 23">
            <a:extLst>
              <a:ext uri="{FF2B5EF4-FFF2-40B4-BE49-F238E27FC236}">
                <a16:creationId xmlns:a16="http://schemas.microsoft.com/office/drawing/2014/main" id="{A7E47F78-5652-2739-4EF9-660FA9FE423F}"/>
              </a:ext>
            </a:extLst>
          </p:cNvPr>
          <p:cNvSpPr/>
          <p:nvPr/>
        </p:nvSpPr>
        <p:spPr>
          <a:xfrm>
            <a:off x="8475732" y="3020948"/>
            <a:ext cx="1007351" cy="31740"/>
          </a:xfrm>
          <a:prstGeom prst="roundRect">
            <a:avLst>
              <a:gd name="adj" fmla="val 2380940"/>
            </a:avLst>
          </a:prstGeom>
          <a:solidFill>
            <a:srgbClr val="F3F4F6"/>
          </a:solidFill>
          <a:ln/>
        </p:spPr>
        <p:txBody>
          <a:bodyPr/>
          <a:lstStyle/>
          <a:p>
            <a:endParaRPr lang="en-US" dirty="0"/>
          </a:p>
        </p:txBody>
      </p:sp>
      <p:sp>
        <p:nvSpPr>
          <p:cNvPr id="29" name="Shape 24">
            <a:extLst>
              <a:ext uri="{FF2B5EF4-FFF2-40B4-BE49-F238E27FC236}">
                <a16:creationId xmlns:a16="http://schemas.microsoft.com/office/drawing/2014/main" id="{A10B4E70-8D45-0808-EEF9-11D128F5035E}"/>
              </a:ext>
            </a:extLst>
          </p:cNvPr>
          <p:cNvSpPr/>
          <p:nvPr/>
        </p:nvSpPr>
        <p:spPr>
          <a:xfrm>
            <a:off x="8481790" y="3129856"/>
            <a:ext cx="1007351" cy="31740"/>
          </a:xfrm>
          <a:prstGeom prst="roundRect">
            <a:avLst>
              <a:gd name="adj" fmla="val 2380940"/>
            </a:avLst>
          </a:prstGeom>
          <a:solidFill>
            <a:srgbClr val="F3F4F6"/>
          </a:solidFill>
          <a:ln/>
        </p:spPr>
        <p:txBody>
          <a:bodyPr/>
          <a:lstStyle/>
          <a:p>
            <a:endParaRPr lang="en-US" dirty="0"/>
          </a:p>
        </p:txBody>
      </p:sp>
      <p:sp>
        <p:nvSpPr>
          <p:cNvPr id="30" name="Shape 25">
            <a:extLst>
              <a:ext uri="{FF2B5EF4-FFF2-40B4-BE49-F238E27FC236}">
                <a16:creationId xmlns:a16="http://schemas.microsoft.com/office/drawing/2014/main" id="{63DFFD7D-576E-A074-7678-8271FAEF3DCF}"/>
              </a:ext>
            </a:extLst>
          </p:cNvPr>
          <p:cNvSpPr/>
          <p:nvPr/>
        </p:nvSpPr>
        <p:spPr>
          <a:xfrm>
            <a:off x="8471207" y="3232940"/>
            <a:ext cx="755703" cy="31740"/>
          </a:xfrm>
          <a:prstGeom prst="roundRect">
            <a:avLst>
              <a:gd name="adj" fmla="val 2380940"/>
            </a:avLst>
          </a:prstGeom>
          <a:solidFill>
            <a:srgbClr val="F3F4F6"/>
          </a:solidFill>
          <a:ln/>
        </p:spPr>
        <p:txBody>
          <a:bodyPr/>
          <a:lstStyle/>
          <a:p>
            <a:endParaRPr lang="en-US" dirty="0"/>
          </a:p>
        </p:txBody>
      </p:sp>
      <p:sp>
        <p:nvSpPr>
          <p:cNvPr id="31" name="Shape 26">
            <a:extLst>
              <a:ext uri="{FF2B5EF4-FFF2-40B4-BE49-F238E27FC236}">
                <a16:creationId xmlns:a16="http://schemas.microsoft.com/office/drawing/2014/main" id="{0B1CF0AB-6D60-AEFA-4999-D57E3E6162F4}"/>
              </a:ext>
            </a:extLst>
          </p:cNvPr>
          <p:cNvSpPr/>
          <p:nvPr/>
        </p:nvSpPr>
        <p:spPr>
          <a:xfrm>
            <a:off x="8475731" y="3340575"/>
            <a:ext cx="1007351" cy="31740"/>
          </a:xfrm>
          <a:prstGeom prst="roundRect">
            <a:avLst>
              <a:gd name="adj" fmla="val 2380940"/>
            </a:avLst>
          </a:prstGeom>
          <a:solidFill>
            <a:srgbClr val="F3F4F6"/>
          </a:solidFill>
          <a:ln/>
        </p:spPr>
        <p:txBody>
          <a:bodyPr/>
          <a:lstStyle/>
          <a:p>
            <a:endParaRPr lang="en-US" dirty="0"/>
          </a:p>
        </p:txBody>
      </p:sp>
      <p:sp>
        <p:nvSpPr>
          <p:cNvPr id="33" name="Shape 28">
            <a:extLst>
              <a:ext uri="{FF2B5EF4-FFF2-40B4-BE49-F238E27FC236}">
                <a16:creationId xmlns:a16="http://schemas.microsoft.com/office/drawing/2014/main" id="{0E1AE002-31DC-B49B-FD9A-46C7010FCE39}"/>
              </a:ext>
            </a:extLst>
          </p:cNvPr>
          <p:cNvSpPr/>
          <p:nvPr/>
        </p:nvSpPr>
        <p:spPr>
          <a:xfrm>
            <a:off x="9293579" y="3222284"/>
            <a:ext cx="62723" cy="62723"/>
          </a:xfrm>
          <a:prstGeom prst="roundRect">
            <a:avLst>
              <a:gd name="adj" fmla="val 1204822"/>
            </a:avLst>
          </a:prstGeom>
          <a:solidFill>
            <a:srgbClr val="FF6A39"/>
          </a:solidFill>
          <a:ln/>
        </p:spPr>
        <p:txBody>
          <a:bodyPr/>
          <a:lstStyle/>
          <a:p>
            <a:endParaRPr lang="en-US" dirty="0"/>
          </a:p>
        </p:txBody>
      </p:sp>
      <p:sp>
        <p:nvSpPr>
          <p:cNvPr id="36" name="Text 31">
            <a:extLst>
              <a:ext uri="{FF2B5EF4-FFF2-40B4-BE49-F238E27FC236}">
                <a16:creationId xmlns:a16="http://schemas.microsoft.com/office/drawing/2014/main" id="{18C087FE-6A04-F2C8-D3C1-F73E5B1E2E6A}"/>
              </a:ext>
            </a:extLst>
          </p:cNvPr>
          <p:cNvSpPr txBox="1"/>
          <p:nvPr/>
        </p:nvSpPr>
        <p:spPr>
          <a:xfrm>
            <a:off x="7137806" y="3636401"/>
            <a:ext cx="1953158" cy="219456"/>
          </a:xfrm>
          <a:prstGeom prst="rect">
            <a:avLst/>
          </a:prstGeom>
          <a:noFill/>
          <a:ln/>
        </p:spPr>
        <p:txBody>
          <a:bodyPr wrap="square" lIns="0" tIns="0" rIns="0" bIns="0" rtlCol="0" anchor="ctr"/>
          <a:lstStyle/>
          <a:p>
            <a:pPr marL="0" indent="0" algn="l">
              <a:buNone/>
            </a:pPr>
            <a:r>
              <a:rPr lang="en-US" sz="1200" b="1" dirty="0">
                <a:solidFill>
                  <a:srgbClr val="111827"/>
                </a:solidFill>
                <a:latin typeface="Poppins" pitchFamily="34" charset="0"/>
                <a:ea typeface="Poppins" pitchFamily="34" charset="-122"/>
                <a:cs typeface="Poppins" pitchFamily="34" charset="-120"/>
              </a:rPr>
              <a:t>Letterhead &amp; Envelopes</a:t>
            </a:r>
            <a:endParaRPr lang="en-US" sz="1200" dirty="0"/>
          </a:p>
        </p:txBody>
      </p:sp>
      <p:sp>
        <p:nvSpPr>
          <p:cNvPr id="37" name="Text 32">
            <a:extLst>
              <a:ext uri="{FF2B5EF4-FFF2-40B4-BE49-F238E27FC236}">
                <a16:creationId xmlns:a16="http://schemas.microsoft.com/office/drawing/2014/main" id="{E94A80B3-C56D-2977-20FB-2548F4954CE1}"/>
              </a:ext>
            </a:extLst>
          </p:cNvPr>
          <p:cNvSpPr txBox="1"/>
          <p:nvPr/>
        </p:nvSpPr>
        <p:spPr>
          <a:xfrm>
            <a:off x="7137805" y="3894262"/>
            <a:ext cx="4444289" cy="314554"/>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Clean white stock. Logo positioned top-left with generous margin. Blue accent rule at footer.</a:t>
            </a:r>
            <a:endParaRPr lang="en-US" sz="900" dirty="0"/>
          </a:p>
        </p:txBody>
      </p:sp>
      <p:sp>
        <p:nvSpPr>
          <p:cNvPr id="38" name="Shape 33">
            <a:extLst>
              <a:ext uri="{FF2B5EF4-FFF2-40B4-BE49-F238E27FC236}">
                <a16:creationId xmlns:a16="http://schemas.microsoft.com/office/drawing/2014/main" id="{F2324E69-44E8-48B3-E654-934D9FAEE13F}"/>
              </a:ext>
            </a:extLst>
          </p:cNvPr>
          <p:cNvSpPr/>
          <p:nvPr/>
        </p:nvSpPr>
        <p:spPr>
          <a:xfrm>
            <a:off x="7137806" y="4308488"/>
            <a:ext cx="4448556" cy="1645553"/>
          </a:xfrm>
          <a:prstGeom prst="roundRect">
            <a:avLst>
              <a:gd name="adj" fmla="val 2492"/>
            </a:avLst>
          </a:prstGeom>
          <a:solidFill>
            <a:srgbClr val="F3F4F6"/>
          </a:solidFill>
          <a:ln w="12700">
            <a:solidFill>
              <a:srgbClr val="E5E7EB"/>
            </a:solidFill>
            <a:prstDash val="solid"/>
          </a:ln>
          <a:effectLst>
            <a:outerShdw blurRad="139700" dist="101600" dir="5400000" algn="bl" rotWithShape="0">
              <a:srgbClr val="000000">
                <a:alpha val="5000"/>
              </a:srgbClr>
            </a:outerShdw>
          </a:effectLst>
        </p:spPr>
        <p:txBody>
          <a:bodyPr/>
          <a:lstStyle/>
          <a:p>
            <a:endParaRPr lang="en-US" dirty="0"/>
          </a:p>
        </p:txBody>
      </p:sp>
      <p:sp>
        <p:nvSpPr>
          <p:cNvPr id="39" name="Shape 34">
            <a:extLst>
              <a:ext uri="{FF2B5EF4-FFF2-40B4-BE49-F238E27FC236}">
                <a16:creationId xmlns:a16="http://schemas.microsoft.com/office/drawing/2014/main" id="{90D0159F-A009-DDDD-421F-602F2DB08F40}"/>
              </a:ext>
            </a:extLst>
          </p:cNvPr>
          <p:cNvSpPr/>
          <p:nvPr/>
        </p:nvSpPr>
        <p:spPr>
          <a:xfrm>
            <a:off x="8521294" y="4570921"/>
            <a:ext cx="533095" cy="1230327"/>
          </a:xfrm>
          <a:prstGeom prst="rect">
            <a:avLst/>
          </a:prstGeom>
          <a:solidFill>
            <a:srgbClr val="FFFFFF"/>
          </a:solidFill>
          <a:ln/>
          <a:effectLst>
            <a:outerShdw blurRad="12700" dist="12700" dir="16200000" algn="bl" rotWithShape="0">
              <a:srgbClr val="000000">
                <a:alpha val="75000"/>
              </a:srgbClr>
            </a:outerShdw>
          </a:effectLst>
        </p:spPr>
        <p:txBody>
          <a:bodyPr/>
          <a:lstStyle/>
          <a:p>
            <a:endParaRPr lang="en-US" dirty="0"/>
          </a:p>
        </p:txBody>
      </p:sp>
      <p:sp>
        <p:nvSpPr>
          <p:cNvPr id="40" name="Shape 35">
            <a:extLst>
              <a:ext uri="{FF2B5EF4-FFF2-40B4-BE49-F238E27FC236}">
                <a16:creationId xmlns:a16="http://schemas.microsoft.com/office/drawing/2014/main" id="{7B46F4AF-AF94-0653-006D-027D6999EFA1}"/>
              </a:ext>
            </a:extLst>
          </p:cNvPr>
          <p:cNvSpPr/>
          <p:nvPr/>
        </p:nvSpPr>
        <p:spPr>
          <a:xfrm>
            <a:off x="8521294" y="4570921"/>
            <a:ext cx="533095" cy="609905"/>
          </a:xfrm>
          <a:prstGeom prst="rect">
            <a:avLst/>
          </a:prstGeom>
          <a:solidFill>
            <a:srgbClr val="2D80F9"/>
          </a:solidFill>
          <a:ln/>
        </p:spPr>
        <p:txBody>
          <a:bodyPr/>
          <a:lstStyle/>
          <a:p>
            <a:endParaRPr lang="en-US" dirty="0"/>
          </a:p>
        </p:txBody>
      </p:sp>
      <p:sp>
        <p:nvSpPr>
          <p:cNvPr id="41" name="Shape 36">
            <a:extLst>
              <a:ext uri="{FF2B5EF4-FFF2-40B4-BE49-F238E27FC236}">
                <a16:creationId xmlns:a16="http://schemas.microsoft.com/office/drawing/2014/main" id="{61146C1D-702A-E94F-24ED-9E52A60A6EA2}"/>
              </a:ext>
            </a:extLst>
          </p:cNvPr>
          <p:cNvSpPr/>
          <p:nvPr/>
        </p:nvSpPr>
        <p:spPr>
          <a:xfrm>
            <a:off x="8598103" y="5256721"/>
            <a:ext cx="304495" cy="75895"/>
          </a:xfrm>
          <a:prstGeom prst="roundRect">
            <a:avLst>
              <a:gd name="adj" fmla="val 602411"/>
            </a:avLst>
          </a:prstGeom>
          <a:solidFill>
            <a:srgbClr val="1F2937"/>
          </a:solidFill>
          <a:ln/>
        </p:spPr>
        <p:txBody>
          <a:bodyPr/>
          <a:lstStyle/>
          <a:p>
            <a:endParaRPr lang="en-US" dirty="0"/>
          </a:p>
        </p:txBody>
      </p:sp>
      <p:sp>
        <p:nvSpPr>
          <p:cNvPr id="42" name="Shape 37">
            <a:extLst>
              <a:ext uri="{FF2B5EF4-FFF2-40B4-BE49-F238E27FC236}">
                <a16:creationId xmlns:a16="http://schemas.microsoft.com/office/drawing/2014/main" id="{66AD705A-B597-8EE5-B39F-33DF26FF1B87}"/>
              </a:ext>
            </a:extLst>
          </p:cNvPr>
          <p:cNvSpPr/>
          <p:nvPr/>
        </p:nvSpPr>
        <p:spPr>
          <a:xfrm>
            <a:off x="8598103" y="5371021"/>
            <a:ext cx="381305" cy="38405"/>
          </a:xfrm>
          <a:prstGeom prst="rect">
            <a:avLst/>
          </a:prstGeom>
          <a:solidFill>
            <a:srgbClr val="F3F4F6"/>
          </a:solidFill>
          <a:ln/>
        </p:spPr>
        <p:txBody>
          <a:bodyPr/>
          <a:lstStyle/>
          <a:p>
            <a:endParaRPr lang="en-US" dirty="0"/>
          </a:p>
        </p:txBody>
      </p:sp>
      <p:sp>
        <p:nvSpPr>
          <p:cNvPr id="43" name="Shape 38">
            <a:extLst>
              <a:ext uri="{FF2B5EF4-FFF2-40B4-BE49-F238E27FC236}">
                <a16:creationId xmlns:a16="http://schemas.microsoft.com/office/drawing/2014/main" id="{14E3C9C1-F274-3D19-D6CF-4DBF4390FF18}"/>
              </a:ext>
            </a:extLst>
          </p:cNvPr>
          <p:cNvSpPr/>
          <p:nvPr/>
        </p:nvSpPr>
        <p:spPr>
          <a:xfrm>
            <a:off x="8598103" y="5446916"/>
            <a:ext cx="381305" cy="38405"/>
          </a:xfrm>
          <a:prstGeom prst="rect">
            <a:avLst/>
          </a:prstGeom>
          <a:solidFill>
            <a:srgbClr val="F3F4F6"/>
          </a:solidFill>
          <a:ln/>
        </p:spPr>
        <p:txBody>
          <a:bodyPr/>
          <a:lstStyle/>
          <a:p>
            <a:endParaRPr lang="en-US" dirty="0"/>
          </a:p>
        </p:txBody>
      </p:sp>
      <p:sp>
        <p:nvSpPr>
          <p:cNvPr id="44" name="Shape 39">
            <a:extLst>
              <a:ext uri="{FF2B5EF4-FFF2-40B4-BE49-F238E27FC236}">
                <a16:creationId xmlns:a16="http://schemas.microsoft.com/office/drawing/2014/main" id="{9D7234F9-72BA-8258-A25E-BF9A9482C400}"/>
              </a:ext>
            </a:extLst>
          </p:cNvPr>
          <p:cNvSpPr/>
          <p:nvPr/>
        </p:nvSpPr>
        <p:spPr>
          <a:xfrm>
            <a:off x="9664294" y="4570921"/>
            <a:ext cx="533095" cy="1230327"/>
          </a:xfrm>
          <a:prstGeom prst="rect">
            <a:avLst/>
          </a:prstGeom>
          <a:solidFill>
            <a:srgbClr val="FFFFFF"/>
          </a:solidFill>
          <a:ln/>
          <a:effectLst>
            <a:outerShdw blurRad="12700" dist="12700" dir="16200000" algn="bl" rotWithShape="0">
              <a:srgbClr val="000000">
                <a:alpha val="75000"/>
              </a:srgbClr>
            </a:outerShdw>
          </a:effectLst>
        </p:spPr>
        <p:txBody>
          <a:bodyPr/>
          <a:lstStyle/>
          <a:p>
            <a:endParaRPr lang="en-US" dirty="0"/>
          </a:p>
        </p:txBody>
      </p:sp>
      <p:sp>
        <p:nvSpPr>
          <p:cNvPr id="45" name="Shape 40">
            <a:extLst>
              <a:ext uri="{FF2B5EF4-FFF2-40B4-BE49-F238E27FC236}">
                <a16:creationId xmlns:a16="http://schemas.microsoft.com/office/drawing/2014/main" id="{B7129001-FD8D-B200-D375-125854EB6789}"/>
              </a:ext>
            </a:extLst>
          </p:cNvPr>
          <p:cNvSpPr/>
          <p:nvPr/>
        </p:nvSpPr>
        <p:spPr>
          <a:xfrm>
            <a:off x="9741103" y="4799521"/>
            <a:ext cx="381305" cy="38405"/>
          </a:xfrm>
          <a:prstGeom prst="rect">
            <a:avLst/>
          </a:prstGeom>
          <a:solidFill>
            <a:srgbClr val="F3F4F6"/>
          </a:solidFill>
          <a:ln/>
        </p:spPr>
        <p:txBody>
          <a:bodyPr/>
          <a:lstStyle/>
          <a:p>
            <a:endParaRPr lang="en-US" dirty="0"/>
          </a:p>
        </p:txBody>
      </p:sp>
      <p:sp>
        <p:nvSpPr>
          <p:cNvPr id="46" name="Shape 41">
            <a:extLst>
              <a:ext uri="{FF2B5EF4-FFF2-40B4-BE49-F238E27FC236}">
                <a16:creationId xmlns:a16="http://schemas.microsoft.com/office/drawing/2014/main" id="{6ABCC194-FBAE-7366-047F-1B4742B6DFF4}"/>
              </a:ext>
            </a:extLst>
          </p:cNvPr>
          <p:cNvSpPr/>
          <p:nvPr/>
        </p:nvSpPr>
        <p:spPr>
          <a:xfrm>
            <a:off x="9741103" y="4875416"/>
            <a:ext cx="381305" cy="38405"/>
          </a:xfrm>
          <a:prstGeom prst="rect">
            <a:avLst/>
          </a:prstGeom>
          <a:solidFill>
            <a:srgbClr val="F3F4F6"/>
          </a:solidFill>
          <a:ln/>
        </p:spPr>
        <p:txBody>
          <a:bodyPr/>
          <a:lstStyle/>
          <a:p>
            <a:endParaRPr lang="en-US" dirty="0"/>
          </a:p>
        </p:txBody>
      </p:sp>
      <p:sp>
        <p:nvSpPr>
          <p:cNvPr id="47" name="Shape 42">
            <a:extLst>
              <a:ext uri="{FF2B5EF4-FFF2-40B4-BE49-F238E27FC236}">
                <a16:creationId xmlns:a16="http://schemas.microsoft.com/office/drawing/2014/main" id="{A0F78ECE-D840-AFAF-E814-E5BCFE114CE3}"/>
              </a:ext>
            </a:extLst>
          </p:cNvPr>
          <p:cNvSpPr/>
          <p:nvPr/>
        </p:nvSpPr>
        <p:spPr>
          <a:xfrm>
            <a:off x="9741103" y="4951312"/>
            <a:ext cx="381305" cy="38405"/>
          </a:xfrm>
          <a:prstGeom prst="rect">
            <a:avLst/>
          </a:prstGeom>
          <a:solidFill>
            <a:srgbClr val="F3F4F6"/>
          </a:solidFill>
          <a:ln/>
        </p:spPr>
        <p:txBody>
          <a:bodyPr/>
          <a:lstStyle/>
          <a:p>
            <a:endParaRPr lang="en-US" dirty="0"/>
          </a:p>
        </p:txBody>
      </p:sp>
      <p:sp>
        <p:nvSpPr>
          <p:cNvPr id="48" name="Shape 43">
            <a:extLst>
              <a:ext uri="{FF2B5EF4-FFF2-40B4-BE49-F238E27FC236}">
                <a16:creationId xmlns:a16="http://schemas.microsoft.com/office/drawing/2014/main" id="{1C235F33-9176-741B-901C-12AC6A74094D}"/>
              </a:ext>
            </a:extLst>
          </p:cNvPr>
          <p:cNvSpPr/>
          <p:nvPr/>
        </p:nvSpPr>
        <p:spPr>
          <a:xfrm>
            <a:off x="9664294" y="5708896"/>
            <a:ext cx="533095" cy="75895"/>
          </a:xfrm>
          <a:prstGeom prst="rect">
            <a:avLst/>
          </a:prstGeom>
          <a:solidFill>
            <a:srgbClr val="2D80F9"/>
          </a:solidFill>
          <a:ln/>
        </p:spPr>
        <p:txBody>
          <a:bodyPr/>
          <a:lstStyle/>
          <a:p>
            <a:endParaRPr lang="en-US" dirty="0"/>
          </a:p>
        </p:txBody>
      </p:sp>
      <p:sp>
        <p:nvSpPr>
          <p:cNvPr id="49" name="Shape 44">
            <a:extLst>
              <a:ext uri="{FF2B5EF4-FFF2-40B4-BE49-F238E27FC236}">
                <a16:creationId xmlns:a16="http://schemas.microsoft.com/office/drawing/2014/main" id="{B83D3050-C4D3-943A-72B0-D3045CBFADA4}"/>
              </a:ext>
            </a:extLst>
          </p:cNvPr>
          <p:cNvSpPr/>
          <p:nvPr/>
        </p:nvSpPr>
        <p:spPr>
          <a:xfrm>
            <a:off x="9092794" y="4494112"/>
            <a:ext cx="533095" cy="1230327"/>
          </a:xfrm>
          <a:prstGeom prst="rect">
            <a:avLst/>
          </a:prstGeom>
          <a:solidFill>
            <a:srgbClr val="FFFFFF"/>
          </a:solidFill>
          <a:ln/>
          <a:effectLst>
            <a:outerShdw blurRad="12700" dist="12700" dir="16200000" algn="bl" rotWithShape="0">
              <a:srgbClr val="000000">
                <a:alpha val="75000"/>
              </a:srgbClr>
            </a:outerShdw>
          </a:effectLst>
        </p:spPr>
        <p:txBody>
          <a:bodyPr/>
          <a:lstStyle/>
          <a:p>
            <a:endParaRPr lang="en-US" dirty="0"/>
          </a:p>
        </p:txBody>
      </p:sp>
      <p:sp>
        <p:nvSpPr>
          <p:cNvPr id="50" name="Shape 45">
            <a:extLst>
              <a:ext uri="{FF2B5EF4-FFF2-40B4-BE49-F238E27FC236}">
                <a16:creationId xmlns:a16="http://schemas.microsoft.com/office/drawing/2014/main" id="{041729F7-D9E7-AF6C-3800-77E405954F16}"/>
              </a:ext>
            </a:extLst>
          </p:cNvPr>
          <p:cNvSpPr/>
          <p:nvPr/>
        </p:nvSpPr>
        <p:spPr>
          <a:xfrm>
            <a:off x="9092794" y="4494112"/>
            <a:ext cx="533095" cy="761695"/>
          </a:xfrm>
          <a:prstGeom prst="rect">
            <a:avLst/>
          </a:prstGeom>
          <a:solidFill>
            <a:srgbClr val="1F2937"/>
          </a:solidFill>
          <a:ln/>
        </p:spPr>
        <p:txBody>
          <a:bodyPr/>
          <a:lstStyle/>
          <a:p>
            <a:endParaRPr lang="en-US" dirty="0"/>
          </a:p>
        </p:txBody>
      </p:sp>
      <p:sp>
        <p:nvSpPr>
          <p:cNvPr id="51" name="Shape 46">
            <a:extLst>
              <a:ext uri="{FF2B5EF4-FFF2-40B4-BE49-F238E27FC236}">
                <a16:creationId xmlns:a16="http://schemas.microsoft.com/office/drawing/2014/main" id="{E057774C-0781-1796-CCBE-B8015474590A}"/>
              </a:ext>
            </a:extLst>
          </p:cNvPr>
          <p:cNvSpPr/>
          <p:nvPr/>
        </p:nvSpPr>
        <p:spPr>
          <a:xfrm>
            <a:off x="9245498" y="4761116"/>
            <a:ext cx="228600" cy="228600"/>
          </a:xfrm>
          <a:prstGeom prst="roundRect">
            <a:avLst>
              <a:gd name="adj" fmla="val 400000"/>
            </a:avLst>
          </a:prstGeom>
          <a:noFill/>
          <a:ln w="12700">
            <a:solidFill>
              <a:srgbClr val="FFFFFF"/>
            </a:solidFill>
            <a:prstDash val="solid"/>
          </a:ln>
        </p:spPr>
        <p:txBody>
          <a:bodyPr/>
          <a:lstStyle/>
          <a:p>
            <a:endParaRPr lang="en-US" dirty="0"/>
          </a:p>
        </p:txBody>
      </p:sp>
      <p:sp>
        <p:nvSpPr>
          <p:cNvPr id="52" name="Shape 47">
            <a:extLst>
              <a:ext uri="{FF2B5EF4-FFF2-40B4-BE49-F238E27FC236}">
                <a16:creationId xmlns:a16="http://schemas.microsoft.com/office/drawing/2014/main" id="{5F2E4BD7-5C28-ADF1-FD12-49742E6DF096}"/>
              </a:ext>
            </a:extLst>
          </p:cNvPr>
          <p:cNvSpPr/>
          <p:nvPr/>
        </p:nvSpPr>
        <p:spPr>
          <a:xfrm>
            <a:off x="9169603" y="5332616"/>
            <a:ext cx="381305" cy="38405"/>
          </a:xfrm>
          <a:prstGeom prst="rect">
            <a:avLst/>
          </a:prstGeom>
          <a:solidFill>
            <a:srgbClr val="F3F4F6"/>
          </a:solidFill>
          <a:ln/>
        </p:spPr>
        <p:txBody>
          <a:bodyPr/>
          <a:lstStyle/>
          <a:p>
            <a:endParaRPr lang="en-US" dirty="0"/>
          </a:p>
        </p:txBody>
      </p:sp>
      <p:sp>
        <p:nvSpPr>
          <p:cNvPr id="53" name="Shape 48">
            <a:extLst>
              <a:ext uri="{FF2B5EF4-FFF2-40B4-BE49-F238E27FC236}">
                <a16:creationId xmlns:a16="http://schemas.microsoft.com/office/drawing/2014/main" id="{1A583039-6551-41EA-3A5B-E5162970381E}"/>
              </a:ext>
            </a:extLst>
          </p:cNvPr>
          <p:cNvSpPr/>
          <p:nvPr/>
        </p:nvSpPr>
        <p:spPr>
          <a:xfrm>
            <a:off x="9169603" y="5408512"/>
            <a:ext cx="286207" cy="38405"/>
          </a:xfrm>
          <a:prstGeom prst="rect">
            <a:avLst/>
          </a:prstGeom>
          <a:solidFill>
            <a:srgbClr val="F3F4F6"/>
          </a:solidFill>
          <a:ln/>
        </p:spPr>
        <p:txBody>
          <a:bodyPr/>
          <a:lstStyle/>
          <a:p>
            <a:endParaRPr lang="en-US" dirty="0"/>
          </a:p>
        </p:txBody>
      </p:sp>
      <p:sp>
        <p:nvSpPr>
          <p:cNvPr id="54" name="Shape 49">
            <a:extLst>
              <a:ext uri="{FF2B5EF4-FFF2-40B4-BE49-F238E27FC236}">
                <a16:creationId xmlns:a16="http://schemas.microsoft.com/office/drawing/2014/main" id="{9422069D-95AE-D086-A3C2-2B49DDB45388}"/>
              </a:ext>
            </a:extLst>
          </p:cNvPr>
          <p:cNvSpPr/>
          <p:nvPr/>
        </p:nvSpPr>
        <p:spPr>
          <a:xfrm>
            <a:off x="9169603" y="5485321"/>
            <a:ext cx="152705" cy="152705"/>
          </a:xfrm>
          <a:prstGeom prst="roundRect">
            <a:avLst>
              <a:gd name="adj" fmla="val 598802"/>
            </a:avLst>
          </a:prstGeom>
          <a:solidFill>
            <a:srgbClr val="FF6A39"/>
          </a:solidFill>
          <a:ln/>
        </p:spPr>
        <p:txBody>
          <a:bodyPr/>
          <a:lstStyle/>
          <a:p>
            <a:endParaRPr lang="en-US" dirty="0"/>
          </a:p>
        </p:txBody>
      </p:sp>
      <p:sp>
        <p:nvSpPr>
          <p:cNvPr id="55" name="Text 50">
            <a:extLst>
              <a:ext uri="{FF2B5EF4-FFF2-40B4-BE49-F238E27FC236}">
                <a16:creationId xmlns:a16="http://schemas.microsoft.com/office/drawing/2014/main" id="{EBB9C519-C86D-4DA8-EFF6-FE3C9E18DC8B}"/>
              </a:ext>
            </a:extLst>
          </p:cNvPr>
          <p:cNvSpPr txBox="1"/>
          <p:nvPr/>
        </p:nvSpPr>
        <p:spPr>
          <a:xfrm>
            <a:off x="7137805" y="6093858"/>
            <a:ext cx="1733702" cy="219456"/>
          </a:xfrm>
          <a:prstGeom prst="rect">
            <a:avLst/>
          </a:prstGeom>
          <a:noFill/>
          <a:ln/>
        </p:spPr>
        <p:txBody>
          <a:bodyPr wrap="square" lIns="0" tIns="0" rIns="0" bIns="0" rtlCol="0" anchor="ctr"/>
          <a:lstStyle/>
          <a:p>
            <a:pPr marL="0" indent="0" algn="l">
              <a:buNone/>
            </a:pPr>
            <a:r>
              <a:rPr lang="en-US" sz="1200" b="1" dirty="0">
                <a:solidFill>
                  <a:srgbClr val="111827"/>
                </a:solidFill>
                <a:latin typeface="Poppins" pitchFamily="34" charset="0"/>
                <a:ea typeface="Poppins" pitchFamily="34" charset="-122"/>
                <a:cs typeface="Poppins" pitchFamily="34" charset="-120"/>
              </a:rPr>
              <a:t>Marketing Collateral</a:t>
            </a:r>
            <a:endParaRPr lang="en-US" sz="1200" dirty="0"/>
          </a:p>
        </p:txBody>
      </p:sp>
      <p:sp>
        <p:nvSpPr>
          <p:cNvPr id="56" name="Text 51">
            <a:extLst>
              <a:ext uri="{FF2B5EF4-FFF2-40B4-BE49-F238E27FC236}">
                <a16:creationId xmlns:a16="http://schemas.microsoft.com/office/drawing/2014/main" id="{895988B2-81C5-95AA-36D6-FC5DE13BE5F6}"/>
              </a:ext>
            </a:extLst>
          </p:cNvPr>
          <p:cNvSpPr txBox="1"/>
          <p:nvPr/>
        </p:nvSpPr>
        <p:spPr>
          <a:xfrm>
            <a:off x="7137805" y="6350805"/>
            <a:ext cx="4368392" cy="314554"/>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Use high-contrast imagery, bold Mashaal Blue headers, and clear typographic hierarchy.</a:t>
            </a:r>
            <a:endParaRPr lang="en-US" sz="900" dirty="0"/>
          </a:p>
        </p:txBody>
      </p:sp>
      <p:sp>
        <p:nvSpPr>
          <p:cNvPr id="57" name="Shape 54">
            <a:extLst>
              <a:ext uri="{FF2B5EF4-FFF2-40B4-BE49-F238E27FC236}">
                <a16:creationId xmlns:a16="http://schemas.microsoft.com/office/drawing/2014/main" id="{578B3871-0207-D88A-BB48-D763B95B7985}"/>
              </a:ext>
            </a:extLst>
          </p:cNvPr>
          <p:cNvSpPr/>
          <p:nvPr/>
        </p:nvSpPr>
        <p:spPr>
          <a:xfrm>
            <a:off x="961079" y="2326486"/>
            <a:ext cx="2598105" cy="1645166"/>
          </a:xfrm>
          <a:prstGeom prst="roundRect">
            <a:avLst>
              <a:gd name="adj" fmla="val 879"/>
            </a:avLst>
          </a:prstGeom>
          <a:solidFill>
            <a:srgbClr val="2D80F9"/>
          </a:solidFill>
          <a:ln w="12700">
            <a:noFill/>
            <a:prstDash val="solid"/>
          </a:ln>
          <a:effectLst>
            <a:outerShdw blurRad="12700" dist="12700" dir="16200000" algn="bl" rotWithShape="0">
              <a:srgbClr val="000000">
                <a:alpha val="75000"/>
              </a:srgbClr>
            </a:outerShdw>
          </a:effectLst>
        </p:spPr>
        <p:txBody>
          <a:bodyPr/>
          <a:lstStyle/>
          <a:p>
            <a:endParaRPr lang="en-US" dirty="0"/>
          </a:p>
        </p:txBody>
      </p:sp>
      <p:sp>
        <p:nvSpPr>
          <p:cNvPr id="58" name="Shape 58">
            <a:extLst>
              <a:ext uri="{FF2B5EF4-FFF2-40B4-BE49-F238E27FC236}">
                <a16:creationId xmlns:a16="http://schemas.microsoft.com/office/drawing/2014/main" id="{4839C706-A851-E766-5D6F-394B09F6901A}"/>
              </a:ext>
            </a:extLst>
          </p:cNvPr>
          <p:cNvSpPr/>
          <p:nvPr/>
        </p:nvSpPr>
        <p:spPr>
          <a:xfrm>
            <a:off x="961079" y="1772107"/>
            <a:ext cx="1248156" cy="237744"/>
          </a:xfrm>
          <a:prstGeom prst="roundRect">
            <a:avLst>
              <a:gd name="adj" fmla="val 384615"/>
            </a:avLst>
          </a:prstGeom>
          <a:solidFill>
            <a:srgbClr val="2D80F9"/>
          </a:solidFill>
          <a:ln/>
        </p:spPr>
        <p:txBody>
          <a:bodyPr/>
          <a:lstStyle/>
          <a:p>
            <a:pPr algn="ctr"/>
            <a:endParaRPr lang="en-US" dirty="0"/>
          </a:p>
        </p:txBody>
      </p:sp>
      <p:sp>
        <p:nvSpPr>
          <p:cNvPr id="59" name="Text 59">
            <a:extLst>
              <a:ext uri="{FF2B5EF4-FFF2-40B4-BE49-F238E27FC236}">
                <a16:creationId xmlns:a16="http://schemas.microsoft.com/office/drawing/2014/main" id="{317ECA1B-5708-484A-5B05-02EB80C8FAC4}"/>
              </a:ext>
            </a:extLst>
          </p:cNvPr>
          <p:cNvSpPr txBox="1"/>
          <p:nvPr/>
        </p:nvSpPr>
        <p:spPr>
          <a:xfrm>
            <a:off x="1032402" y="1809598"/>
            <a:ext cx="1105510"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BUSINESS CARDS</a:t>
            </a:r>
            <a:endParaRPr lang="en-US" sz="900" dirty="0"/>
          </a:p>
        </p:txBody>
      </p:sp>
      <p:sp>
        <p:nvSpPr>
          <p:cNvPr id="60" name="Shape 60">
            <a:extLst>
              <a:ext uri="{FF2B5EF4-FFF2-40B4-BE49-F238E27FC236}">
                <a16:creationId xmlns:a16="http://schemas.microsoft.com/office/drawing/2014/main" id="{1F5CE214-1220-0639-CA55-791F3CC270A2}"/>
              </a:ext>
            </a:extLst>
          </p:cNvPr>
          <p:cNvSpPr/>
          <p:nvPr/>
        </p:nvSpPr>
        <p:spPr>
          <a:xfrm>
            <a:off x="7299655" y="1772107"/>
            <a:ext cx="961949" cy="237744"/>
          </a:xfrm>
          <a:prstGeom prst="roundRect">
            <a:avLst>
              <a:gd name="adj" fmla="val 384615"/>
            </a:avLst>
          </a:prstGeom>
          <a:solidFill>
            <a:srgbClr val="374151"/>
          </a:solidFill>
          <a:ln/>
        </p:spPr>
        <p:txBody>
          <a:bodyPr/>
          <a:lstStyle/>
          <a:p>
            <a:endParaRPr lang="en-US" dirty="0"/>
          </a:p>
        </p:txBody>
      </p:sp>
      <p:sp>
        <p:nvSpPr>
          <p:cNvPr id="61" name="Text 61">
            <a:extLst>
              <a:ext uri="{FF2B5EF4-FFF2-40B4-BE49-F238E27FC236}">
                <a16:creationId xmlns:a16="http://schemas.microsoft.com/office/drawing/2014/main" id="{69322F43-E768-F8C4-2587-803C2730C8FF}"/>
              </a:ext>
            </a:extLst>
          </p:cNvPr>
          <p:cNvSpPr txBox="1"/>
          <p:nvPr/>
        </p:nvSpPr>
        <p:spPr>
          <a:xfrm>
            <a:off x="7370978" y="1819326"/>
            <a:ext cx="819302"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LETTERHEAD</a:t>
            </a:r>
            <a:endParaRPr lang="en-US" sz="900" dirty="0"/>
          </a:p>
        </p:txBody>
      </p:sp>
      <p:sp>
        <p:nvSpPr>
          <p:cNvPr id="62" name="Shape 62">
            <a:extLst>
              <a:ext uri="{FF2B5EF4-FFF2-40B4-BE49-F238E27FC236}">
                <a16:creationId xmlns:a16="http://schemas.microsoft.com/office/drawing/2014/main" id="{0480D3C1-F5A9-124F-C706-191BAA297ECC}"/>
              </a:ext>
            </a:extLst>
          </p:cNvPr>
          <p:cNvSpPr/>
          <p:nvPr/>
        </p:nvSpPr>
        <p:spPr>
          <a:xfrm>
            <a:off x="7299655" y="4470337"/>
            <a:ext cx="886054" cy="237744"/>
          </a:xfrm>
          <a:prstGeom prst="roundRect">
            <a:avLst>
              <a:gd name="adj" fmla="val 384615"/>
            </a:avLst>
          </a:prstGeom>
          <a:solidFill>
            <a:srgbClr val="374151"/>
          </a:solidFill>
          <a:ln/>
        </p:spPr>
        <p:txBody>
          <a:bodyPr/>
          <a:lstStyle/>
          <a:p>
            <a:endParaRPr lang="en-US" dirty="0"/>
          </a:p>
        </p:txBody>
      </p:sp>
      <p:sp>
        <p:nvSpPr>
          <p:cNvPr id="63" name="Text 63">
            <a:extLst>
              <a:ext uri="{FF2B5EF4-FFF2-40B4-BE49-F238E27FC236}">
                <a16:creationId xmlns:a16="http://schemas.microsoft.com/office/drawing/2014/main" id="{E1481C7D-9ADB-68E8-0617-48759ABBAB65}"/>
              </a:ext>
            </a:extLst>
          </p:cNvPr>
          <p:cNvSpPr txBox="1"/>
          <p:nvPr/>
        </p:nvSpPr>
        <p:spPr>
          <a:xfrm>
            <a:off x="7370979" y="4518470"/>
            <a:ext cx="743407"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BROCHURE</a:t>
            </a:r>
            <a:endParaRPr lang="en-US" sz="900" dirty="0"/>
          </a:p>
        </p:txBody>
      </p:sp>
      <p:pic>
        <p:nvPicPr>
          <p:cNvPr id="64" name="Graphic 63">
            <a:extLst>
              <a:ext uri="{FF2B5EF4-FFF2-40B4-BE49-F238E27FC236}">
                <a16:creationId xmlns:a16="http://schemas.microsoft.com/office/drawing/2014/main" id="{02ABD7C8-AAEA-C2E5-25EE-F21E76E65EBB}"/>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1927040" y="2876824"/>
            <a:ext cx="666182" cy="544490"/>
          </a:xfrm>
          <a:prstGeom prst="rect">
            <a:avLst/>
          </a:prstGeom>
        </p:spPr>
      </p:pic>
      <p:pic>
        <p:nvPicPr>
          <p:cNvPr id="65" name="Picture 64" descr="A black and blue logo&#10;&#10;AI-generated content may be incorrect.">
            <a:extLst>
              <a:ext uri="{FF2B5EF4-FFF2-40B4-BE49-F238E27FC236}">
                <a16:creationId xmlns:a16="http://schemas.microsoft.com/office/drawing/2014/main" id="{B138F8D1-3EE6-7F5D-917A-A9C71DC994BB}"/>
              </a:ext>
            </a:extLst>
          </p:cNvPr>
          <p:cNvPicPr>
            <a:picLocks noChangeAspect="1"/>
          </p:cNvPicPr>
          <p:nvPr/>
        </p:nvPicPr>
        <p:blipFill>
          <a:blip r:embed="rId9"/>
          <a:stretch>
            <a:fillRect/>
          </a:stretch>
        </p:blipFill>
        <p:spPr>
          <a:xfrm>
            <a:off x="8471207" y="1852262"/>
            <a:ext cx="222806" cy="187933"/>
          </a:xfrm>
          <a:prstGeom prst="rect">
            <a:avLst/>
          </a:prstGeom>
        </p:spPr>
      </p:pic>
      <p:sp>
        <p:nvSpPr>
          <p:cNvPr id="66" name="Shape 3">
            <a:extLst>
              <a:ext uri="{FF2B5EF4-FFF2-40B4-BE49-F238E27FC236}">
                <a16:creationId xmlns:a16="http://schemas.microsoft.com/office/drawing/2014/main" id="{1C26F00A-7F47-864F-0EA8-C8FA6360FFBA}"/>
              </a:ext>
            </a:extLst>
          </p:cNvPr>
          <p:cNvSpPr/>
          <p:nvPr/>
        </p:nvSpPr>
        <p:spPr>
          <a:xfrm>
            <a:off x="627752" y="455705"/>
            <a:ext cx="874800" cy="230400"/>
          </a:xfrm>
          <a:prstGeom prst="roundRect">
            <a:avLst>
              <a:gd name="adj" fmla="val 50000"/>
            </a:avLst>
          </a:prstGeom>
          <a:solidFill>
            <a:srgbClr val="FF6A39"/>
          </a:solidFill>
          <a:ln/>
        </p:spPr>
        <p:txBody>
          <a:bodyPr/>
          <a:lstStyle/>
          <a:p>
            <a:endParaRPr lang="en-US" dirty="0"/>
          </a:p>
        </p:txBody>
      </p:sp>
      <p:sp>
        <p:nvSpPr>
          <p:cNvPr id="67" name="Text 4">
            <a:extLst>
              <a:ext uri="{FF2B5EF4-FFF2-40B4-BE49-F238E27FC236}">
                <a16:creationId xmlns:a16="http://schemas.microsoft.com/office/drawing/2014/main" id="{7116651B-A865-FF05-F936-C1AA44BB4467}"/>
              </a:ext>
            </a:extLst>
          </p:cNvPr>
          <p:cNvSpPr txBox="1"/>
          <p:nvPr/>
        </p:nvSpPr>
        <p:spPr>
          <a:xfrm>
            <a:off x="655501" y="489524"/>
            <a:ext cx="819302"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06</a:t>
            </a:r>
            <a:endParaRPr lang="en-US" sz="900" dirty="0"/>
          </a:p>
        </p:txBody>
      </p:sp>
    </p:spTree>
    <p:extLst>
      <p:ext uri="{BB962C8B-B14F-4D97-AF65-F5344CB8AC3E}">
        <p14:creationId xmlns:p14="http://schemas.microsoft.com/office/powerpoint/2010/main" val="30536316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a:extLst>
            <a:ext uri="{FF2B5EF4-FFF2-40B4-BE49-F238E27FC236}">
              <a16:creationId xmlns:a16="http://schemas.microsoft.com/office/drawing/2014/main" id="{30F44A41-595D-B29A-C9AD-323D117DB8B1}"/>
            </a:ext>
          </a:extLst>
        </p:cNvPr>
        <p:cNvGrpSpPr/>
        <p:nvPr/>
      </p:nvGrpSpPr>
      <p:grpSpPr>
        <a:xfrm>
          <a:off x="0" y="0"/>
          <a:ext cx="0" cy="0"/>
          <a:chOff x="0" y="0"/>
          <a:chExt cx="0" cy="0"/>
        </a:xfrm>
      </p:grpSpPr>
      <p:pic>
        <p:nvPicPr>
          <p:cNvPr id="4" name="Image 0" descr="preencoded.png">
            <a:extLst>
              <a:ext uri="{FF2B5EF4-FFF2-40B4-BE49-F238E27FC236}">
                <a16:creationId xmlns:a16="http://schemas.microsoft.com/office/drawing/2014/main" id="{D1ABD649-1E09-2FB4-A4C0-7E2B3F5D4BAD}"/>
              </a:ext>
            </a:extLst>
          </p:cNvPr>
          <p:cNvPicPr>
            <a:picLocks noChangeAspect="1"/>
          </p:cNvPicPr>
          <p:nvPr/>
        </p:nvPicPr>
        <p:blipFill>
          <a:blip r:embed="rId2">
            <a:alphaModFix amt="5000"/>
          </a:blip>
          <a:srcRect l="-2419" r="-2419"/>
          <a:stretch/>
        </p:blipFill>
        <p:spPr>
          <a:xfrm>
            <a:off x="2438705" y="1371600"/>
            <a:ext cx="629107" cy="685800"/>
          </a:xfrm>
          <a:prstGeom prst="rect">
            <a:avLst/>
          </a:prstGeom>
        </p:spPr>
      </p:pic>
      <p:pic>
        <p:nvPicPr>
          <p:cNvPr id="5" name="Image 1" descr="preencoded.png">
            <a:extLst>
              <a:ext uri="{FF2B5EF4-FFF2-40B4-BE49-F238E27FC236}">
                <a16:creationId xmlns:a16="http://schemas.microsoft.com/office/drawing/2014/main" id="{25714636-DCA7-40B9-F071-C794E5C0F07D}"/>
              </a:ext>
            </a:extLst>
          </p:cNvPr>
          <p:cNvPicPr>
            <a:picLocks noChangeAspect="1"/>
          </p:cNvPicPr>
          <p:nvPr/>
        </p:nvPicPr>
        <p:blipFill>
          <a:blip r:embed="rId3">
            <a:alphaModFix amt="5000"/>
          </a:blip>
          <a:srcRect l="-1957" r="-1957"/>
          <a:stretch/>
        </p:blipFill>
        <p:spPr>
          <a:xfrm>
            <a:off x="8667598" y="1714500"/>
            <a:ext cx="476402" cy="523951"/>
          </a:xfrm>
          <a:prstGeom prst="rect">
            <a:avLst/>
          </a:prstGeom>
        </p:spPr>
      </p:pic>
      <p:pic>
        <p:nvPicPr>
          <p:cNvPr id="6" name="Image 2" descr="preencoded.png">
            <a:extLst>
              <a:ext uri="{FF2B5EF4-FFF2-40B4-BE49-F238E27FC236}">
                <a16:creationId xmlns:a16="http://schemas.microsoft.com/office/drawing/2014/main" id="{D7A49BAB-B29C-7260-F898-5D3D5F1BE8AB}"/>
              </a:ext>
            </a:extLst>
          </p:cNvPr>
          <p:cNvPicPr>
            <a:picLocks noChangeAspect="1"/>
          </p:cNvPicPr>
          <p:nvPr/>
        </p:nvPicPr>
        <p:blipFill>
          <a:blip r:embed="rId4">
            <a:alphaModFix amt="5000"/>
          </a:blip>
          <a:srcRect l="-3636" r="-3636"/>
          <a:stretch/>
        </p:blipFill>
        <p:spPr>
          <a:xfrm>
            <a:off x="3047695" y="4762195"/>
            <a:ext cx="485546" cy="724205"/>
          </a:xfrm>
          <a:prstGeom prst="rect">
            <a:avLst/>
          </a:prstGeom>
        </p:spPr>
      </p:pic>
      <p:pic>
        <p:nvPicPr>
          <p:cNvPr id="7" name="Image 3" descr="preencoded.png">
            <a:extLst>
              <a:ext uri="{FF2B5EF4-FFF2-40B4-BE49-F238E27FC236}">
                <a16:creationId xmlns:a16="http://schemas.microsoft.com/office/drawing/2014/main" id="{53CD9C47-0CCD-6214-DBB9-D93D3B29E676}"/>
              </a:ext>
            </a:extLst>
          </p:cNvPr>
          <p:cNvPicPr>
            <a:picLocks noChangeAspect="1"/>
          </p:cNvPicPr>
          <p:nvPr/>
        </p:nvPicPr>
        <p:blipFill>
          <a:blip r:embed="rId5">
            <a:alphaModFix amt="5000"/>
          </a:blip>
          <a:srcRect/>
          <a:stretch/>
        </p:blipFill>
        <p:spPr>
          <a:xfrm>
            <a:off x="9058046" y="4448556"/>
            <a:ext cx="694944" cy="694944"/>
          </a:xfrm>
          <a:prstGeom prst="rect">
            <a:avLst/>
          </a:prstGeom>
        </p:spPr>
      </p:pic>
      <p:sp>
        <p:nvSpPr>
          <p:cNvPr id="8" name="Shape 6">
            <a:extLst>
              <a:ext uri="{FF2B5EF4-FFF2-40B4-BE49-F238E27FC236}">
                <a16:creationId xmlns:a16="http://schemas.microsoft.com/office/drawing/2014/main" id="{77DE3D42-E987-8347-5ACA-1CFE6D9309E3}"/>
              </a:ext>
            </a:extLst>
          </p:cNvPr>
          <p:cNvSpPr/>
          <p:nvPr/>
        </p:nvSpPr>
        <p:spPr>
          <a:xfrm>
            <a:off x="5141671" y="1557223"/>
            <a:ext cx="457200" cy="9144"/>
          </a:xfrm>
          <a:prstGeom prst="rect">
            <a:avLst/>
          </a:prstGeom>
          <a:solidFill>
            <a:srgbClr val="4B5563"/>
          </a:solidFill>
          <a:ln/>
        </p:spPr>
        <p:txBody>
          <a:bodyPr/>
          <a:lstStyle/>
          <a:p>
            <a:endParaRPr lang="en-US" dirty="0"/>
          </a:p>
        </p:txBody>
      </p:sp>
      <p:sp>
        <p:nvSpPr>
          <p:cNvPr id="9" name="Shape 7">
            <a:extLst>
              <a:ext uri="{FF2B5EF4-FFF2-40B4-BE49-F238E27FC236}">
                <a16:creationId xmlns:a16="http://schemas.microsoft.com/office/drawing/2014/main" id="{5A87F6B6-927D-6422-5C9A-DF0C8530B70B}"/>
              </a:ext>
            </a:extLst>
          </p:cNvPr>
          <p:cNvSpPr/>
          <p:nvPr/>
        </p:nvSpPr>
        <p:spPr>
          <a:xfrm>
            <a:off x="6592824" y="1557223"/>
            <a:ext cx="457200" cy="9144"/>
          </a:xfrm>
          <a:prstGeom prst="rect">
            <a:avLst/>
          </a:prstGeom>
          <a:solidFill>
            <a:srgbClr val="4B5563"/>
          </a:solidFill>
          <a:ln/>
        </p:spPr>
        <p:txBody>
          <a:bodyPr/>
          <a:lstStyle/>
          <a:p>
            <a:endParaRPr lang="en-US" dirty="0"/>
          </a:p>
        </p:txBody>
      </p:sp>
      <p:sp>
        <p:nvSpPr>
          <p:cNvPr id="10" name="Shape 8">
            <a:extLst>
              <a:ext uri="{FF2B5EF4-FFF2-40B4-BE49-F238E27FC236}">
                <a16:creationId xmlns:a16="http://schemas.microsoft.com/office/drawing/2014/main" id="{66EA3CF4-AB31-CE29-9E5E-4DFBDC583C6A}"/>
              </a:ext>
            </a:extLst>
          </p:cNvPr>
          <p:cNvSpPr/>
          <p:nvPr/>
        </p:nvSpPr>
        <p:spPr>
          <a:xfrm>
            <a:off x="5639105" y="2876702"/>
            <a:ext cx="914400" cy="75895"/>
          </a:xfrm>
          <a:prstGeom prst="roundRect">
            <a:avLst>
              <a:gd name="adj" fmla="val 1204822"/>
            </a:avLst>
          </a:prstGeom>
          <a:solidFill>
            <a:srgbClr val="2D80F9"/>
          </a:solidFill>
          <a:ln/>
        </p:spPr>
        <p:txBody>
          <a:bodyPr/>
          <a:lstStyle/>
          <a:p>
            <a:endParaRPr lang="en-US" dirty="0"/>
          </a:p>
        </p:txBody>
      </p:sp>
      <p:sp>
        <p:nvSpPr>
          <p:cNvPr id="11" name="Shape 9">
            <a:extLst>
              <a:ext uri="{FF2B5EF4-FFF2-40B4-BE49-F238E27FC236}">
                <a16:creationId xmlns:a16="http://schemas.microsoft.com/office/drawing/2014/main" id="{342CA906-86A7-C5DB-5BD1-46C4EF731F77}"/>
              </a:ext>
            </a:extLst>
          </p:cNvPr>
          <p:cNvSpPr/>
          <p:nvPr/>
        </p:nvSpPr>
        <p:spPr>
          <a:xfrm>
            <a:off x="3649370" y="4457700"/>
            <a:ext cx="4895698" cy="780898"/>
          </a:xfrm>
          <a:prstGeom prst="roundRect">
            <a:avLst>
              <a:gd name="adj" fmla="val 117096"/>
            </a:avLst>
          </a:prstGeom>
          <a:solidFill>
            <a:srgbClr val="1F2937">
              <a:alpha val="50000"/>
            </a:srgbClr>
          </a:solidFill>
          <a:ln w="12700">
            <a:solidFill>
              <a:srgbClr val="374151"/>
            </a:solidFill>
            <a:prstDash val="solid"/>
          </a:ln>
        </p:spPr>
        <p:txBody>
          <a:bodyPr/>
          <a:lstStyle/>
          <a:p>
            <a:endParaRPr lang="en-US" dirty="0"/>
          </a:p>
        </p:txBody>
      </p:sp>
      <p:pic>
        <p:nvPicPr>
          <p:cNvPr id="12" name="Image 4" descr="preencoded.png">
            <a:extLst>
              <a:ext uri="{FF2B5EF4-FFF2-40B4-BE49-F238E27FC236}">
                <a16:creationId xmlns:a16="http://schemas.microsoft.com/office/drawing/2014/main" id="{5EBE55CA-F333-A0D9-AA08-C8BEAE72AAFE}"/>
              </a:ext>
            </a:extLst>
          </p:cNvPr>
          <p:cNvPicPr>
            <a:picLocks noChangeAspect="1"/>
          </p:cNvPicPr>
          <p:nvPr/>
        </p:nvPicPr>
        <p:blipFill>
          <a:blip r:embed="rId6"/>
          <a:srcRect l="-57" r="-57"/>
          <a:stretch/>
        </p:blipFill>
        <p:spPr>
          <a:xfrm>
            <a:off x="4213555" y="4619549"/>
            <a:ext cx="200254" cy="228600"/>
          </a:xfrm>
          <a:prstGeom prst="rect">
            <a:avLst/>
          </a:prstGeom>
        </p:spPr>
      </p:pic>
      <p:sp>
        <p:nvSpPr>
          <p:cNvPr id="13" name="Shape 10">
            <a:extLst>
              <a:ext uri="{FF2B5EF4-FFF2-40B4-BE49-F238E27FC236}">
                <a16:creationId xmlns:a16="http://schemas.microsoft.com/office/drawing/2014/main" id="{AE9C675A-F65D-551B-ED63-AE8C1DA0F042}"/>
              </a:ext>
            </a:extLst>
          </p:cNvPr>
          <p:cNvSpPr/>
          <p:nvPr/>
        </p:nvSpPr>
        <p:spPr>
          <a:xfrm>
            <a:off x="4968850" y="4695444"/>
            <a:ext cx="9144" cy="304495"/>
          </a:xfrm>
          <a:prstGeom prst="rect">
            <a:avLst/>
          </a:prstGeom>
          <a:solidFill>
            <a:srgbClr val="4B5563"/>
          </a:solidFill>
          <a:ln/>
        </p:spPr>
        <p:txBody>
          <a:bodyPr/>
          <a:lstStyle/>
          <a:p>
            <a:endParaRPr lang="en-US" dirty="0"/>
          </a:p>
        </p:txBody>
      </p:sp>
      <p:pic>
        <p:nvPicPr>
          <p:cNvPr id="14" name="Image 5" descr="preencoded.png">
            <a:extLst>
              <a:ext uri="{FF2B5EF4-FFF2-40B4-BE49-F238E27FC236}">
                <a16:creationId xmlns:a16="http://schemas.microsoft.com/office/drawing/2014/main" id="{33C0BA95-CCCC-A520-93DA-E40C33E30C64}"/>
              </a:ext>
            </a:extLst>
          </p:cNvPr>
          <p:cNvPicPr>
            <a:picLocks noChangeAspect="1"/>
          </p:cNvPicPr>
          <p:nvPr/>
        </p:nvPicPr>
        <p:blipFill>
          <a:blip r:embed="rId7"/>
          <a:srcRect l="-57" r="-57"/>
          <a:stretch/>
        </p:blipFill>
        <p:spPr>
          <a:xfrm>
            <a:off x="5442509" y="4619549"/>
            <a:ext cx="200254" cy="228600"/>
          </a:xfrm>
          <a:prstGeom prst="rect">
            <a:avLst/>
          </a:prstGeom>
        </p:spPr>
      </p:pic>
      <p:sp>
        <p:nvSpPr>
          <p:cNvPr id="15" name="Shape 11">
            <a:extLst>
              <a:ext uri="{FF2B5EF4-FFF2-40B4-BE49-F238E27FC236}">
                <a16:creationId xmlns:a16="http://schemas.microsoft.com/office/drawing/2014/main" id="{85E90430-2964-645C-5678-A265E47BAE5B}"/>
              </a:ext>
            </a:extLst>
          </p:cNvPr>
          <p:cNvSpPr/>
          <p:nvPr/>
        </p:nvSpPr>
        <p:spPr>
          <a:xfrm>
            <a:off x="6107278" y="4695444"/>
            <a:ext cx="9144" cy="304495"/>
          </a:xfrm>
          <a:prstGeom prst="rect">
            <a:avLst/>
          </a:prstGeom>
          <a:solidFill>
            <a:srgbClr val="4B5563"/>
          </a:solidFill>
          <a:ln/>
        </p:spPr>
        <p:txBody>
          <a:bodyPr/>
          <a:lstStyle/>
          <a:p>
            <a:endParaRPr lang="en-US" dirty="0"/>
          </a:p>
        </p:txBody>
      </p:sp>
      <p:pic>
        <p:nvPicPr>
          <p:cNvPr id="16" name="Image 6" descr="preencoded.png">
            <a:extLst>
              <a:ext uri="{FF2B5EF4-FFF2-40B4-BE49-F238E27FC236}">
                <a16:creationId xmlns:a16="http://schemas.microsoft.com/office/drawing/2014/main" id="{DFB19EBA-808A-0623-6E48-DA910120DED6}"/>
              </a:ext>
            </a:extLst>
          </p:cNvPr>
          <p:cNvPicPr>
            <a:picLocks noChangeAspect="1"/>
          </p:cNvPicPr>
          <p:nvPr/>
        </p:nvPicPr>
        <p:blipFill>
          <a:blip r:embed="rId8"/>
          <a:srcRect t="-80" b="-80"/>
          <a:stretch/>
        </p:blipFill>
        <p:spPr>
          <a:xfrm>
            <a:off x="6673291" y="4619549"/>
            <a:ext cx="142646" cy="228600"/>
          </a:xfrm>
          <a:prstGeom prst="rect">
            <a:avLst/>
          </a:prstGeom>
        </p:spPr>
      </p:pic>
      <p:sp>
        <p:nvSpPr>
          <p:cNvPr id="17" name="Shape 12">
            <a:extLst>
              <a:ext uri="{FF2B5EF4-FFF2-40B4-BE49-F238E27FC236}">
                <a16:creationId xmlns:a16="http://schemas.microsoft.com/office/drawing/2014/main" id="{59B450AF-2E1C-AEE1-EB46-A26A28CCBAED}"/>
              </a:ext>
            </a:extLst>
          </p:cNvPr>
          <p:cNvSpPr/>
          <p:nvPr/>
        </p:nvSpPr>
        <p:spPr>
          <a:xfrm>
            <a:off x="7371893" y="4695444"/>
            <a:ext cx="9144" cy="304495"/>
          </a:xfrm>
          <a:prstGeom prst="rect">
            <a:avLst/>
          </a:prstGeom>
          <a:solidFill>
            <a:srgbClr val="4B5563"/>
          </a:solidFill>
          <a:ln/>
        </p:spPr>
        <p:txBody>
          <a:bodyPr/>
          <a:lstStyle/>
          <a:p>
            <a:endParaRPr lang="en-US" dirty="0"/>
          </a:p>
        </p:txBody>
      </p:sp>
      <p:pic>
        <p:nvPicPr>
          <p:cNvPr id="18" name="Image 7" descr="preencoded.png">
            <a:extLst>
              <a:ext uri="{FF2B5EF4-FFF2-40B4-BE49-F238E27FC236}">
                <a16:creationId xmlns:a16="http://schemas.microsoft.com/office/drawing/2014/main" id="{66A61BF7-C0BA-A307-8821-14EA0DFE753A}"/>
              </a:ext>
            </a:extLst>
          </p:cNvPr>
          <p:cNvPicPr>
            <a:picLocks noChangeAspect="1"/>
          </p:cNvPicPr>
          <p:nvPr/>
        </p:nvPicPr>
        <p:blipFill>
          <a:blip r:embed="rId9"/>
          <a:srcRect t="-45" b="-45"/>
          <a:stretch/>
        </p:blipFill>
        <p:spPr>
          <a:xfrm>
            <a:off x="7829093" y="4619549"/>
            <a:ext cx="256946" cy="228600"/>
          </a:xfrm>
          <a:prstGeom prst="rect">
            <a:avLst/>
          </a:prstGeom>
        </p:spPr>
      </p:pic>
      <p:sp>
        <p:nvSpPr>
          <p:cNvPr id="19" name="Text 13">
            <a:extLst>
              <a:ext uri="{FF2B5EF4-FFF2-40B4-BE49-F238E27FC236}">
                <a16:creationId xmlns:a16="http://schemas.microsoft.com/office/drawing/2014/main" id="{E3586B19-3FBA-287B-3FA4-C3B3D1871D76}"/>
              </a:ext>
            </a:extLst>
          </p:cNvPr>
          <p:cNvSpPr txBox="1"/>
          <p:nvPr/>
        </p:nvSpPr>
        <p:spPr>
          <a:xfrm>
            <a:off x="5713171" y="1466698"/>
            <a:ext cx="872338" cy="191110"/>
          </a:xfrm>
          <a:prstGeom prst="rect">
            <a:avLst/>
          </a:prstGeom>
          <a:noFill/>
          <a:ln/>
        </p:spPr>
        <p:txBody>
          <a:bodyPr wrap="square" lIns="0" tIns="0" rIns="0" bIns="0" rtlCol="0" anchor="ctr"/>
          <a:lstStyle/>
          <a:p>
            <a:pPr marL="0" indent="0" algn="ctr">
              <a:buNone/>
            </a:pPr>
            <a:r>
              <a:rPr lang="en-US" sz="1000" b="1" dirty="0">
                <a:solidFill>
                  <a:srgbClr val="2D80F9"/>
                </a:solidFill>
                <a:latin typeface="Poppins" pitchFamily="34" charset="0"/>
                <a:ea typeface="Poppins" pitchFamily="34" charset="-122"/>
                <a:cs typeface="Poppins" pitchFamily="34" charset="-120"/>
              </a:rPr>
              <a:t>SECTION 07</a:t>
            </a:r>
            <a:endParaRPr lang="en-US" sz="1000" dirty="0"/>
          </a:p>
        </p:txBody>
      </p:sp>
      <p:sp>
        <p:nvSpPr>
          <p:cNvPr id="20" name="Text 14">
            <a:extLst>
              <a:ext uri="{FF2B5EF4-FFF2-40B4-BE49-F238E27FC236}">
                <a16:creationId xmlns:a16="http://schemas.microsoft.com/office/drawing/2014/main" id="{B9C366C1-AEB9-9334-5A41-C9F0A2BCDB1C}"/>
              </a:ext>
            </a:extLst>
          </p:cNvPr>
          <p:cNvSpPr txBox="1"/>
          <p:nvPr/>
        </p:nvSpPr>
        <p:spPr>
          <a:xfrm>
            <a:off x="3961181" y="1742846"/>
            <a:ext cx="4791456" cy="962863"/>
          </a:xfrm>
          <a:prstGeom prst="rect">
            <a:avLst/>
          </a:prstGeom>
          <a:noFill/>
          <a:ln/>
        </p:spPr>
        <p:txBody>
          <a:bodyPr wrap="square" lIns="0" tIns="0" rIns="0" bIns="0" rtlCol="0" anchor="ctr"/>
          <a:lstStyle/>
          <a:p>
            <a:pPr marL="0" indent="0" algn="ctr">
              <a:buNone/>
            </a:pPr>
            <a:r>
              <a:rPr lang="en-US" sz="5400" b="1" dirty="0">
                <a:solidFill>
                  <a:srgbClr val="FFFFFF"/>
                </a:solidFill>
                <a:latin typeface="Poppins" pitchFamily="34" charset="0"/>
                <a:ea typeface="Poppins" pitchFamily="34" charset="-122"/>
                <a:cs typeface="Poppins" pitchFamily="34" charset="-120"/>
              </a:rPr>
              <a:t>Social Media</a:t>
            </a:r>
            <a:endParaRPr lang="en-US" sz="5400" dirty="0"/>
          </a:p>
        </p:txBody>
      </p:sp>
      <p:sp>
        <p:nvSpPr>
          <p:cNvPr id="21" name="Text 15">
            <a:extLst>
              <a:ext uri="{FF2B5EF4-FFF2-40B4-BE49-F238E27FC236}">
                <a16:creationId xmlns:a16="http://schemas.microsoft.com/office/drawing/2014/main" id="{A5739DA4-88A1-9C03-0825-3A777015EE95}"/>
              </a:ext>
            </a:extLst>
          </p:cNvPr>
          <p:cNvSpPr txBox="1"/>
          <p:nvPr/>
        </p:nvSpPr>
        <p:spPr>
          <a:xfrm>
            <a:off x="2180844" y="3362249"/>
            <a:ext cx="8011058" cy="685800"/>
          </a:xfrm>
          <a:prstGeom prst="rect">
            <a:avLst/>
          </a:prstGeom>
          <a:noFill/>
          <a:ln/>
        </p:spPr>
        <p:txBody>
          <a:bodyPr wrap="square" lIns="0" tIns="0" rIns="0" bIns="0" rtlCol="0" anchor="ctr"/>
          <a:lstStyle/>
          <a:p>
            <a:pPr marL="0" indent="0" algn="ctr">
              <a:buNone/>
            </a:pPr>
            <a:r>
              <a:rPr lang="en-US" sz="1800" dirty="0">
                <a:solidFill>
                  <a:srgbClr val="E5E7EB"/>
                </a:solidFill>
                <a:latin typeface="Poppins" pitchFamily="34" charset="0"/>
                <a:ea typeface="Poppins" pitchFamily="34" charset="-122"/>
                <a:cs typeface="Poppins" pitchFamily="34" charset="-120"/>
              </a:rPr>
              <a:t>Consistent visual language across platforms to drive recognition and reach.</a:t>
            </a:r>
            <a:endParaRPr lang="en-US" sz="1800" dirty="0"/>
          </a:p>
        </p:txBody>
      </p:sp>
      <p:sp>
        <p:nvSpPr>
          <p:cNvPr id="22" name="Text 16">
            <a:extLst>
              <a:ext uri="{FF2B5EF4-FFF2-40B4-BE49-F238E27FC236}">
                <a16:creationId xmlns:a16="http://schemas.microsoft.com/office/drawing/2014/main" id="{FCF0FD51-C860-81D4-130C-F4D6BD3F9606}"/>
              </a:ext>
            </a:extLst>
          </p:cNvPr>
          <p:cNvSpPr txBox="1"/>
          <p:nvPr/>
        </p:nvSpPr>
        <p:spPr>
          <a:xfrm>
            <a:off x="3963924" y="4914900"/>
            <a:ext cx="790956" cy="162763"/>
          </a:xfrm>
          <a:prstGeom prst="rect">
            <a:avLst/>
          </a:prstGeom>
          <a:noFill/>
          <a:ln/>
        </p:spPr>
        <p:txBody>
          <a:bodyPr wrap="square" lIns="0" tIns="0" rIns="0" bIns="0" rtlCol="0" anchor="ctr"/>
          <a:lstStyle/>
          <a:p>
            <a:pPr marL="0" indent="0" algn="ctr">
              <a:buNone/>
            </a:pPr>
            <a:r>
              <a:rPr lang="en-US" sz="900" dirty="0">
                <a:solidFill>
                  <a:srgbClr val="9CA3AF"/>
                </a:solidFill>
                <a:latin typeface="Poppins" pitchFamily="34" charset="0"/>
                <a:ea typeface="Poppins" pitchFamily="34" charset="-122"/>
                <a:cs typeface="Poppins" pitchFamily="34" charset="-120"/>
              </a:rPr>
              <a:t>INSTAGRAM</a:t>
            </a:r>
            <a:endParaRPr lang="en-US" sz="900" dirty="0"/>
          </a:p>
        </p:txBody>
      </p:sp>
      <p:sp>
        <p:nvSpPr>
          <p:cNvPr id="23" name="Text 17">
            <a:extLst>
              <a:ext uri="{FF2B5EF4-FFF2-40B4-BE49-F238E27FC236}">
                <a16:creationId xmlns:a16="http://schemas.microsoft.com/office/drawing/2014/main" id="{1C3A4794-D6A5-ED00-52AC-198E1FE0F7EF}"/>
              </a:ext>
            </a:extLst>
          </p:cNvPr>
          <p:cNvSpPr txBox="1"/>
          <p:nvPr/>
        </p:nvSpPr>
        <p:spPr>
          <a:xfrm>
            <a:off x="5282489" y="4914900"/>
            <a:ext cx="609905" cy="162763"/>
          </a:xfrm>
          <a:prstGeom prst="rect">
            <a:avLst/>
          </a:prstGeom>
          <a:noFill/>
          <a:ln/>
        </p:spPr>
        <p:txBody>
          <a:bodyPr wrap="square" lIns="0" tIns="0" rIns="0" bIns="0" rtlCol="0" anchor="ctr"/>
          <a:lstStyle/>
          <a:p>
            <a:pPr marL="0" indent="0" algn="ctr">
              <a:buNone/>
            </a:pPr>
            <a:r>
              <a:rPr lang="en-US" sz="900" dirty="0">
                <a:solidFill>
                  <a:srgbClr val="9CA3AF"/>
                </a:solidFill>
                <a:latin typeface="Poppins" pitchFamily="34" charset="0"/>
                <a:ea typeface="Poppins" pitchFamily="34" charset="-122"/>
                <a:cs typeface="Poppins" pitchFamily="34" charset="-120"/>
              </a:rPr>
              <a:t>LINKEDIN</a:t>
            </a:r>
            <a:endParaRPr lang="en-US" sz="900" dirty="0"/>
          </a:p>
        </p:txBody>
      </p:sp>
      <p:sp>
        <p:nvSpPr>
          <p:cNvPr id="24" name="Text 18">
            <a:extLst>
              <a:ext uri="{FF2B5EF4-FFF2-40B4-BE49-F238E27FC236}">
                <a16:creationId xmlns:a16="http://schemas.microsoft.com/office/drawing/2014/main" id="{E4F7053D-0C8C-251D-7541-4ABA5130507E}"/>
              </a:ext>
            </a:extLst>
          </p:cNvPr>
          <p:cNvSpPr txBox="1"/>
          <p:nvPr/>
        </p:nvSpPr>
        <p:spPr>
          <a:xfrm>
            <a:off x="6421831" y="4914900"/>
            <a:ext cx="734263" cy="162763"/>
          </a:xfrm>
          <a:prstGeom prst="rect">
            <a:avLst/>
          </a:prstGeom>
          <a:noFill/>
          <a:ln/>
        </p:spPr>
        <p:txBody>
          <a:bodyPr wrap="square" lIns="0" tIns="0" rIns="0" bIns="0" rtlCol="0" anchor="ctr"/>
          <a:lstStyle/>
          <a:p>
            <a:pPr marL="0" indent="0" algn="ctr">
              <a:buNone/>
            </a:pPr>
            <a:r>
              <a:rPr lang="en-US" sz="900" dirty="0">
                <a:solidFill>
                  <a:srgbClr val="9CA3AF"/>
                </a:solidFill>
                <a:latin typeface="Poppins" pitchFamily="34" charset="0"/>
                <a:ea typeface="Poppins" pitchFamily="34" charset="-122"/>
                <a:cs typeface="Poppins" pitchFamily="34" charset="-120"/>
              </a:rPr>
              <a:t>FACEBOOK</a:t>
            </a:r>
            <a:endParaRPr lang="en-US" sz="900" dirty="0"/>
          </a:p>
        </p:txBody>
      </p:sp>
      <p:sp>
        <p:nvSpPr>
          <p:cNvPr id="25" name="Text 19">
            <a:extLst>
              <a:ext uri="{FF2B5EF4-FFF2-40B4-BE49-F238E27FC236}">
                <a16:creationId xmlns:a16="http://schemas.microsoft.com/office/drawing/2014/main" id="{7D40F371-1C93-7DFC-DCEC-4BA0932DA4C5}"/>
              </a:ext>
            </a:extLst>
          </p:cNvPr>
          <p:cNvSpPr txBox="1"/>
          <p:nvPr/>
        </p:nvSpPr>
        <p:spPr>
          <a:xfrm>
            <a:off x="7686446" y="4914900"/>
            <a:ext cx="629107" cy="162763"/>
          </a:xfrm>
          <a:prstGeom prst="rect">
            <a:avLst/>
          </a:prstGeom>
          <a:noFill/>
          <a:ln/>
        </p:spPr>
        <p:txBody>
          <a:bodyPr wrap="square" lIns="0" tIns="0" rIns="0" bIns="0" rtlCol="0" anchor="ctr"/>
          <a:lstStyle/>
          <a:p>
            <a:pPr marL="0" indent="0" algn="ctr">
              <a:buNone/>
            </a:pPr>
            <a:r>
              <a:rPr lang="en-US" sz="900" dirty="0">
                <a:solidFill>
                  <a:srgbClr val="9CA3AF"/>
                </a:solidFill>
                <a:latin typeface="Poppins" pitchFamily="34" charset="0"/>
                <a:ea typeface="Poppins" pitchFamily="34" charset="-122"/>
                <a:cs typeface="Poppins" pitchFamily="34" charset="-120"/>
              </a:rPr>
              <a:t>YOUTUBE</a:t>
            </a:r>
            <a:endParaRPr lang="en-US" sz="900" dirty="0"/>
          </a:p>
        </p:txBody>
      </p:sp>
      <p:grpSp>
        <p:nvGrpSpPr>
          <p:cNvPr id="26" name="Group 25">
            <a:extLst>
              <a:ext uri="{FF2B5EF4-FFF2-40B4-BE49-F238E27FC236}">
                <a16:creationId xmlns:a16="http://schemas.microsoft.com/office/drawing/2014/main" id="{CF027FB4-DB7B-C2F7-F240-B6E175EB2C25}"/>
              </a:ext>
            </a:extLst>
          </p:cNvPr>
          <p:cNvGrpSpPr/>
          <p:nvPr/>
        </p:nvGrpSpPr>
        <p:grpSpPr>
          <a:xfrm>
            <a:off x="1486084" y="-1180916"/>
            <a:ext cx="9219832" cy="9219832"/>
            <a:chOff x="1486084" y="-1180916"/>
            <a:chExt cx="9219832" cy="9219832"/>
          </a:xfrm>
        </p:grpSpPr>
        <p:sp>
          <p:nvSpPr>
            <p:cNvPr id="27" name="Shape 2">
              <a:extLst>
                <a:ext uri="{FF2B5EF4-FFF2-40B4-BE49-F238E27FC236}">
                  <a16:creationId xmlns:a16="http://schemas.microsoft.com/office/drawing/2014/main" id="{2E16A31B-1DE9-03D8-79ED-431FD7F50755}"/>
                </a:ext>
              </a:extLst>
            </p:cNvPr>
            <p:cNvSpPr/>
            <p:nvPr/>
          </p:nvSpPr>
          <p:spPr>
            <a:xfrm>
              <a:off x="1486084" y="-1180916"/>
              <a:ext cx="9219832" cy="9219832"/>
            </a:xfrm>
            <a:prstGeom prst="ellipse">
              <a:avLst/>
            </a:prstGeom>
            <a:solidFill>
              <a:srgbClr val="2D80F9">
                <a:alpha val="5000"/>
              </a:srgbClr>
            </a:solidFill>
            <a:ln/>
          </p:spPr>
          <p:txBody>
            <a:bodyPr/>
            <a:lstStyle/>
            <a:p>
              <a:endParaRPr lang="en-US" dirty="0"/>
            </a:p>
          </p:txBody>
        </p:sp>
        <p:sp>
          <p:nvSpPr>
            <p:cNvPr id="28" name="Shape 3">
              <a:extLst>
                <a:ext uri="{FF2B5EF4-FFF2-40B4-BE49-F238E27FC236}">
                  <a16:creationId xmlns:a16="http://schemas.microsoft.com/office/drawing/2014/main" id="{2378B21D-32A9-3508-D2BA-DF9400E51BC8}"/>
                </a:ext>
              </a:extLst>
            </p:cNvPr>
            <p:cNvSpPr/>
            <p:nvPr/>
          </p:nvSpPr>
          <p:spPr>
            <a:xfrm>
              <a:off x="1912334" y="-754666"/>
              <a:ext cx="8367333" cy="8367332"/>
            </a:xfrm>
            <a:prstGeom prst="ellipse">
              <a:avLst/>
            </a:prstGeom>
            <a:noFill/>
            <a:ln w="12700">
              <a:solidFill>
                <a:srgbClr val="2D80F9">
                  <a:alpha val="20000"/>
                </a:srgbClr>
              </a:solidFill>
              <a:prstDash val="solid"/>
            </a:ln>
          </p:spPr>
          <p:txBody>
            <a:bodyPr/>
            <a:lstStyle/>
            <a:p>
              <a:endParaRPr lang="en-US" dirty="0"/>
            </a:p>
          </p:txBody>
        </p:sp>
      </p:grpSp>
      <p:sp>
        <p:nvSpPr>
          <p:cNvPr id="29" name="Text 20">
            <a:extLst>
              <a:ext uri="{FF2B5EF4-FFF2-40B4-BE49-F238E27FC236}">
                <a16:creationId xmlns:a16="http://schemas.microsoft.com/office/drawing/2014/main" id="{BCC82F95-0B50-3FFF-AEFA-896A06B99432}"/>
              </a:ext>
            </a:extLst>
          </p:cNvPr>
          <p:cNvSpPr txBox="1"/>
          <p:nvPr/>
        </p:nvSpPr>
        <p:spPr>
          <a:xfrm>
            <a:off x="5333695" y="6391656"/>
            <a:ext cx="1610258" cy="162763"/>
          </a:xfrm>
          <a:prstGeom prst="rect">
            <a:avLst/>
          </a:prstGeom>
          <a:noFill/>
          <a:ln/>
        </p:spPr>
        <p:txBody>
          <a:bodyPr wrap="square" lIns="0" tIns="0" rIns="0" bIns="0" rtlCol="0" anchor="ctr"/>
          <a:lstStyle/>
          <a:p>
            <a:pPr marL="0" indent="0" algn="ctr">
              <a:buNone/>
            </a:pPr>
            <a:r>
              <a:rPr lang="en-US" sz="900" dirty="0">
                <a:solidFill>
                  <a:srgbClr val="4B5563"/>
                </a:solidFill>
                <a:latin typeface="Poppins" pitchFamily="34" charset="0"/>
                <a:ea typeface="Poppins" pitchFamily="34" charset="-122"/>
                <a:cs typeface="Poppins" pitchFamily="34" charset="-120"/>
              </a:rPr>
              <a:t>EBIX BRAND GUIDELINES</a:t>
            </a:r>
            <a:endParaRPr lang="en-US" sz="900" dirty="0"/>
          </a:p>
        </p:txBody>
      </p:sp>
    </p:spTree>
    <p:extLst>
      <p:ext uri="{BB962C8B-B14F-4D97-AF65-F5344CB8AC3E}">
        <p14:creationId xmlns:p14="http://schemas.microsoft.com/office/powerpoint/2010/main" val="39167614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9863B-A365-4335-C716-B7C9FC748719}"/>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E367F67F-FBC9-66B5-F4F0-B2993514278A}"/>
              </a:ext>
            </a:extLst>
          </p:cNvPr>
          <p:cNvSpPr/>
          <p:nvPr/>
        </p:nvSpPr>
        <p:spPr>
          <a:xfrm>
            <a:off x="0" y="1295705"/>
            <a:ext cx="12191695" cy="9144"/>
          </a:xfrm>
          <a:prstGeom prst="rect">
            <a:avLst/>
          </a:prstGeom>
          <a:solidFill>
            <a:srgbClr val="F3F4F6"/>
          </a:solidFill>
          <a:ln/>
        </p:spPr>
        <p:txBody>
          <a:bodyPr/>
          <a:lstStyle/>
          <a:p>
            <a:endParaRPr lang="en-US" dirty="0"/>
          </a:p>
        </p:txBody>
      </p:sp>
      <p:sp>
        <p:nvSpPr>
          <p:cNvPr id="8" name="Text 6">
            <a:extLst>
              <a:ext uri="{FF2B5EF4-FFF2-40B4-BE49-F238E27FC236}">
                <a16:creationId xmlns:a16="http://schemas.microsoft.com/office/drawing/2014/main" id="{796DF27E-B6A7-ACB6-BE4A-B073076F78BD}"/>
              </a:ext>
            </a:extLst>
          </p:cNvPr>
          <p:cNvSpPr txBox="1"/>
          <p:nvPr/>
        </p:nvSpPr>
        <p:spPr>
          <a:xfrm>
            <a:off x="609905" y="748547"/>
            <a:ext cx="3886200"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Specifications &amp; Sizes</a:t>
            </a:r>
            <a:endParaRPr lang="en-US" sz="2700" dirty="0"/>
          </a:p>
        </p:txBody>
      </p:sp>
      <p:sp>
        <p:nvSpPr>
          <p:cNvPr id="9" name="Text 7">
            <a:extLst>
              <a:ext uri="{FF2B5EF4-FFF2-40B4-BE49-F238E27FC236}">
                <a16:creationId xmlns:a16="http://schemas.microsoft.com/office/drawing/2014/main" id="{39865565-5E70-84C8-B7E5-2148ECBECDF2}"/>
              </a:ext>
            </a:extLst>
          </p:cNvPr>
          <p:cNvSpPr txBox="1"/>
          <p:nvPr/>
        </p:nvSpPr>
        <p:spPr>
          <a:xfrm>
            <a:off x="6986016" y="896222"/>
            <a:ext cx="4596689" cy="191110"/>
          </a:xfrm>
          <a:prstGeom prst="rect">
            <a:avLst/>
          </a:prstGeom>
          <a:noFill/>
          <a:ln/>
        </p:spPr>
        <p:txBody>
          <a:bodyPr wrap="square" lIns="0" tIns="0" rIns="0" bIns="0" rtlCol="0" anchor="ctr"/>
          <a:lstStyle/>
          <a:p>
            <a:pPr marL="0" indent="0" algn="r">
              <a:buNone/>
            </a:pPr>
            <a:r>
              <a:rPr lang="en-US" sz="1000" dirty="0">
                <a:solidFill>
                  <a:srgbClr val="6B7280"/>
                </a:solidFill>
                <a:latin typeface="Poppins" pitchFamily="34" charset="0"/>
                <a:ea typeface="Poppins" pitchFamily="34" charset="-122"/>
                <a:cs typeface="Poppins" pitchFamily="34" charset="-120"/>
              </a:rPr>
              <a:t>Always export at 2x resolution for retina displays (72ppi minimum).</a:t>
            </a:r>
            <a:endParaRPr lang="en-US" sz="1000" dirty="0"/>
          </a:p>
        </p:txBody>
      </p:sp>
      <p:sp>
        <p:nvSpPr>
          <p:cNvPr id="10" name="Shape 8">
            <a:extLst>
              <a:ext uri="{FF2B5EF4-FFF2-40B4-BE49-F238E27FC236}">
                <a16:creationId xmlns:a16="http://schemas.microsoft.com/office/drawing/2014/main" id="{DC584668-2AF9-83DE-713F-25AE086F7CD5}"/>
              </a:ext>
            </a:extLst>
          </p:cNvPr>
          <p:cNvSpPr/>
          <p:nvPr/>
        </p:nvSpPr>
        <p:spPr>
          <a:xfrm>
            <a:off x="609905" y="1609344"/>
            <a:ext cx="10972800" cy="4743907"/>
          </a:xfrm>
          <a:prstGeom prst="roundRect">
            <a:avLst>
              <a:gd name="adj" fmla="val 464"/>
            </a:avLst>
          </a:prstGeom>
          <a:solidFill>
            <a:srgbClr val="FFFFFF"/>
          </a:solidFill>
          <a:ln w="12700">
            <a:solidFill>
              <a:srgbClr val="E5E7EB"/>
            </a:solidFill>
            <a:prstDash val="solid"/>
          </a:ln>
          <a:effectLst>
            <a:outerShdw blurRad="12700" dist="12700" dir="16200000" algn="bl" rotWithShape="0">
              <a:srgbClr val="000000">
                <a:alpha val="75000"/>
              </a:srgbClr>
            </a:outerShdw>
          </a:effectLst>
        </p:spPr>
        <p:txBody>
          <a:bodyPr/>
          <a:lstStyle/>
          <a:p>
            <a:endParaRPr lang="en-US" dirty="0"/>
          </a:p>
        </p:txBody>
      </p:sp>
      <p:sp>
        <p:nvSpPr>
          <p:cNvPr id="11" name="Shape 9">
            <a:extLst>
              <a:ext uri="{FF2B5EF4-FFF2-40B4-BE49-F238E27FC236}">
                <a16:creationId xmlns:a16="http://schemas.microsoft.com/office/drawing/2014/main" id="{950878C4-A980-6E4E-B8FC-57A993655E05}"/>
              </a:ext>
            </a:extLst>
          </p:cNvPr>
          <p:cNvSpPr/>
          <p:nvPr/>
        </p:nvSpPr>
        <p:spPr>
          <a:xfrm>
            <a:off x="619049" y="1619402"/>
            <a:ext cx="2743200" cy="495605"/>
          </a:xfrm>
          <a:prstGeom prst="rect">
            <a:avLst/>
          </a:prstGeom>
          <a:solidFill>
            <a:srgbClr val="F9FAFB"/>
          </a:solidFill>
          <a:ln/>
        </p:spPr>
        <p:txBody>
          <a:bodyPr/>
          <a:lstStyle/>
          <a:p>
            <a:endParaRPr lang="en-US" dirty="0"/>
          </a:p>
        </p:txBody>
      </p:sp>
      <p:sp>
        <p:nvSpPr>
          <p:cNvPr id="12" name="Shape 10">
            <a:extLst>
              <a:ext uri="{FF2B5EF4-FFF2-40B4-BE49-F238E27FC236}">
                <a16:creationId xmlns:a16="http://schemas.microsoft.com/office/drawing/2014/main" id="{E2E4C91A-4C5C-52E5-9A4D-9894B8A44DB9}"/>
              </a:ext>
            </a:extLst>
          </p:cNvPr>
          <p:cNvSpPr/>
          <p:nvPr/>
        </p:nvSpPr>
        <p:spPr>
          <a:xfrm>
            <a:off x="619049" y="2095805"/>
            <a:ext cx="2743200" cy="19202"/>
          </a:xfrm>
          <a:prstGeom prst="rect">
            <a:avLst/>
          </a:prstGeom>
          <a:solidFill>
            <a:srgbClr val="E5E7EB"/>
          </a:solidFill>
          <a:ln/>
        </p:spPr>
        <p:txBody>
          <a:bodyPr/>
          <a:lstStyle/>
          <a:p>
            <a:endParaRPr lang="en-US" dirty="0"/>
          </a:p>
        </p:txBody>
      </p:sp>
      <p:sp>
        <p:nvSpPr>
          <p:cNvPr id="13" name="Text 11">
            <a:extLst>
              <a:ext uri="{FF2B5EF4-FFF2-40B4-BE49-F238E27FC236}">
                <a16:creationId xmlns:a16="http://schemas.microsoft.com/office/drawing/2014/main" id="{21362B0F-FAD9-B021-3E74-904A6C4A61EB}"/>
              </a:ext>
            </a:extLst>
          </p:cNvPr>
          <p:cNvSpPr txBox="1"/>
          <p:nvPr/>
        </p:nvSpPr>
        <p:spPr>
          <a:xfrm>
            <a:off x="847649" y="1772107"/>
            <a:ext cx="743407" cy="162763"/>
          </a:xfrm>
          <a:prstGeom prst="rect">
            <a:avLst/>
          </a:prstGeom>
          <a:noFill/>
          <a:ln/>
        </p:spPr>
        <p:txBody>
          <a:bodyPr wrap="square" lIns="0" tIns="0" rIns="0" bIns="0" rtlCol="0" anchor="ctr"/>
          <a:lstStyle/>
          <a:p>
            <a:pPr marL="0" indent="0" algn="l">
              <a:buNone/>
            </a:pPr>
            <a:r>
              <a:rPr lang="en-US" sz="900" b="1" dirty="0">
                <a:solidFill>
                  <a:srgbClr val="6B7280"/>
                </a:solidFill>
                <a:latin typeface="Poppins" pitchFamily="34" charset="0"/>
                <a:ea typeface="Poppins" pitchFamily="34" charset="-122"/>
                <a:cs typeface="Poppins" pitchFamily="34" charset="-120"/>
              </a:rPr>
              <a:t>PLATFORM</a:t>
            </a:r>
            <a:endParaRPr lang="en-US" sz="900" dirty="0"/>
          </a:p>
        </p:txBody>
      </p:sp>
      <p:sp>
        <p:nvSpPr>
          <p:cNvPr id="14" name="Shape 12">
            <a:extLst>
              <a:ext uri="{FF2B5EF4-FFF2-40B4-BE49-F238E27FC236}">
                <a16:creationId xmlns:a16="http://schemas.microsoft.com/office/drawing/2014/main" id="{02C06ACB-8896-8DD8-C4A1-823C3206D8AB}"/>
              </a:ext>
            </a:extLst>
          </p:cNvPr>
          <p:cNvSpPr/>
          <p:nvPr/>
        </p:nvSpPr>
        <p:spPr>
          <a:xfrm>
            <a:off x="3357677" y="1619402"/>
            <a:ext cx="2190902" cy="495605"/>
          </a:xfrm>
          <a:prstGeom prst="rect">
            <a:avLst/>
          </a:prstGeom>
          <a:solidFill>
            <a:srgbClr val="F9FAFB"/>
          </a:solidFill>
          <a:ln/>
        </p:spPr>
        <p:txBody>
          <a:bodyPr/>
          <a:lstStyle/>
          <a:p>
            <a:endParaRPr lang="en-US" dirty="0"/>
          </a:p>
        </p:txBody>
      </p:sp>
      <p:sp>
        <p:nvSpPr>
          <p:cNvPr id="15" name="Shape 13">
            <a:extLst>
              <a:ext uri="{FF2B5EF4-FFF2-40B4-BE49-F238E27FC236}">
                <a16:creationId xmlns:a16="http://schemas.microsoft.com/office/drawing/2014/main" id="{1EAC3ED5-8FBB-3369-E084-6F670520704F}"/>
              </a:ext>
            </a:extLst>
          </p:cNvPr>
          <p:cNvSpPr/>
          <p:nvPr/>
        </p:nvSpPr>
        <p:spPr>
          <a:xfrm>
            <a:off x="3357677" y="2095805"/>
            <a:ext cx="2190902" cy="19202"/>
          </a:xfrm>
          <a:prstGeom prst="rect">
            <a:avLst/>
          </a:prstGeom>
          <a:solidFill>
            <a:srgbClr val="E5E7EB"/>
          </a:solidFill>
          <a:ln/>
        </p:spPr>
        <p:txBody>
          <a:bodyPr/>
          <a:lstStyle/>
          <a:p>
            <a:endParaRPr lang="en-US" dirty="0"/>
          </a:p>
        </p:txBody>
      </p:sp>
      <p:sp>
        <p:nvSpPr>
          <p:cNvPr id="16" name="Text 14">
            <a:extLst>
              <a:ext uri="{FF2B5EF4-FFF2-40B4-BE49-F238E27FC236}">
                <a16:creationId xmlns:a16="http://schemas.microsoft.com/office/drawing/2014/main" id="{A6A8A274-B55E-180F-0B10-A922019AA161}"/>
              </a:ext>
            </a:extLst>
          </p:cNvPr>
          <p:cNvSpPr txBox="1"/>
          <p:nvPr/>
        </p:nvSpPr>
        <p:spPr>
          <a:xfrm>
            <a:off x="3586277" y="1772107"/>
            <a:ext cx="800100" cy="162763"/>
          </a:xfrm>
          <a:prstGeom prst="rect">
            <a:avLst/>
          </a:prstGeom>
          <a:noFill/>
          <a:ln/>
        </p:spPr>
        <p:txBody>
          <a:bodyPr wrap="square" lIns="0" tIns="0" rIns="0" bIns="0" rtlCol="0" anchor="ctr"/>
          <a:lstStyle/>
          <a:p>
            <a:pPr marL="0" indent="0" algn="l">
              <a:buNone/>
            </a:pPr>
            <a:r>
              <a:rPr lang="en-US" sz="900" b="1" dirty="0">
                <a:solidFill>
                  <a:srgbClr val="6B7280"/>
                </a:solidFill>
                <a:latin typeface="Poppins" pitchFamily="34" charset="0"/>
                <a:ea typeface="Poppins" pitchFamily="34" charset="-122"/>
                <a:cs typeface="Poppins" pitchFamily="34" charset="-120"/>
              </a:rPr>
              <a:t>ASSET TYPE</a:t>
            </a:r>
            <a:endParaRPr lang="en-US" sz="900" dirty="0"/>
          </a:p>
        </p:txBody>
      </p:sp>
      <p:sp>
        <p:nvSpPr>
          <p:cNvPr id="17" name="Shape 15">
            <a:extLst>
              <a:ext uri="{FF2B5EF4-FFF2-40B4-BE49-F238E27FC236}">
                <a16:creationId xmlns:a16="http://schemas.microsoft.com/office/drawing/2014/main" id="{E0396EA7-9DA6-1129-68F3-CF5994345963}"/>
              </a:ext>
            </a:extLst>
          </p:cNvPr>
          <p:cNvSpPr/>
          <p:nvPr/>
        </p:nvSpPr>
        <p:spPr>
          <a:xfrm>
            <a:off x="5548579" y="1619402"/>
            <a:ext cx="2743200" cy="495605"/>
          </a:xfrm>
          <a:prstGeom prst="rect">
            <a:avLst/>
          </a:prstGeom>
          <a:solidFill>
            <a:srgbClr val="F9FAFB"/>
          </a:solidFill>
          <a:ln/>
        </p:spPr>
        <p:txBody>
          <a:bodyPr/>
          <a:lstStyle/>
          <a:p>
            <a:endParaRPr lang="en-US" dirty="0"/>
          </a:p>
        </p:txBody>
      </p:sp>
      <p:sp>
        <p:nvSpPr>
          <p:cNvPr id="18" name="Shape 16">
            <a:extLst>
              <a:ext uri="{FF2B5EF4-FFF2-40B4-BE49-F238E27FC236}">
                <a16:creationId xmlns:a16="http://schemas.microsoft.com/office/drawing/2014/main" id="{972ADEF5-52AF-EC11-4A64-3877C96527F9}"/>
              </a:ext>
            </a:extLst>
          </p:cNvPr>
          <p:cNvSpPr/>
          <p:nvPr/>
        </p:nvSpPr>
        <p:spPr>
          <a:xfrm>
            <a:off x="5548579" y="2095805"/>
            <a:ext cx="2743200" cy="19202"/>
          </a:xfrm>
          <a:prstGeom prst="rect">
            <a:avLst/>
          </a:prstGeom>
          <a:solidFill>
            <a:srgbClr val="E5E7EB"/>
          </a:solidFill>
          <a:ln/>
        </p:spPr>
        <p:txBody>
          <a:bodyPr/>
          <a:lstStyle/>
          <a:p>
            <a:endParaRPr lang="en-US" dirty="0"/>
          </a:p>
        </p:txBody>
      </p:sp>
      <p:sp>
        <p:nvSpPr>
          <p:cNvPr id="19" name="Text 17">
            <a:extLst>
              <a:ext uri="{FF2B5EF4-FFF2-40B4-BE49-F238E27FC236}">
                <a16:creationId xmlns:a16="http://schemas.microsoft.com/office/drawing/2014/main" id="{7A3D200A-4AD7-E534-EC2D-0C4D07E2AFF3}"/>
              </a:ext>
            </a:extLst>
          </p:cNvPr>
          <p:cNvSpPr txBox="1"/>
          <p:nvPr/>
        </p:nvSpPr>
        <p:spPr>
          <a:xfrm>
            <a:off x="5777179" y="1772107"/>
            <a:ext cx="1181405" cy="162763"/>
          </a:xfrm>
          <a:prstGeom prst="rect">
            <a:avLst/>
          </a:prstGeom>
          <a:noFill/>
          <a:ln/>
        </p:spPr>
        <p:txBody>
          <a:bodyPr wrap="square" lIns="0" tIns="0" rIns="0" bIns="0" rtlCol="0" anchor="ctr"/>
          <a:lstStyle/>
          <a:p>
            <a:pPr marL="0" indent="0" algn="l">
              <a:buNone/>
            </a:pPr>
            <a:r>
              <a:rPr lang="en-US" sz="900" b="1" dirty="0">
                <a:solidFill>
                  <a:srgbClr val="6B7280"/>
                </a:solidFill>
                <a:latin typeface="Poppins" pitchFamily="34" charset="0"/>
                <a:ea typeface="Poppins" pitchFamily="34" charset="-122"/>
                <a:cs typeface="Poppins" pitchFamily="34" charset="-120"/>
              </a:rPr>
              <a:t>DIMENSIONS (PX)</a:t>
            </a:r>
            <a:endParaRPr lang="en-US" sz="900" dirty="0"/>
          </a:p>
        </p:txBody>
      </p:sp>
      <p:sp>
        <p:nvSpPr>
          <p:cNvPr id="20" name="Shape 18">
            <a:extLst>
              <a:ext uri="{FF2B5EF4-FFF2-40B4-BE49-F238E27FC236}">
                <a16:creationId xmlns:a16="http://schemas.microsoft.com/office/drawing/2014/main" id="{6E80D515-C2E8-FB48-5FFF-B091E15343E0}"/>
              </a:ext>
            </a:extLst>
          </p:cNvPr>
          <p:cNvSpPr/>
          <p:nvPr/>
        </p:nvSpPr>
        <p:spPr>
          <a:xfrm>
            <a:off x="8287207" y="1619402"/>
            <a:ext cx="1647749" cy="495605"/>
          </a:xfrm>
          <a:prstGeom prst="rect">
            <a:avLst/>
          </a:prstGeom>
          <a:solidFill>
            <a:srgbClr val="F9FAFB"/>
          </a:solidFill>
          <a:ln/>
        </p:spPr>
        <p:txBody>
          <a:bodyPr/>
          <a:lstStyle/>
          <a:p>
            <a:endParaRPr lang="en-US" dirty="0"/>
          </a:p>
        </p:txBody>
      </p:sp>
      <p:sp>
        <p:nvSpPr>
          <p:cNvPr id="21" name="Shape 19">
            <a:extLst>
              <a:ext uri="{FF2B5EF4-FFF2-40B4-BE49-F238E27FC236}">
                <a16:creationId xmlns:a16="http://schemas.microsoft.com/office/drawing/2014/main" id="{4D8058BC-F0EF-AAA5-ED40-203F705C73E4}"/>
              </a:ext>
            </a:extLst>
          </p:cNvPr>
          <p:cNvSpPr/>
          <p:nvPr/>
        </p:nvSpPr>
        <p:spPr>
          <a:xfrm>
            <a:off x="8287207" y="2095805"/>
            <a:ext cx="1647749" cy="19202"/>
          </a:xfrm>
          <a:prstGeom prst="rect">
            <a:avLst/>
          </a:prstGeom>
          <a:solidFill>
            <a:srgbClr val="E5E7EB"/>
          </a:solidFill>
          <a:ln/>
        </p:spPr>
        <p:txBody>
          <a:bodyPr/>
          <a:lstStyle/>
          <a:p>
            <a:endParaRPr lang="en-US" dirty="0"/>
          </a:p>
        </p:txBody>
      </p:sp>
      <p:sp>
        <p:nvSpPr>
          <p:cNvPr id="22" name="Text 20">
            <a:extLst>
              <a:ext uri="{FF2B5EF4-FFF2-40B4-BE49-F238E27FC236}">
                <a16:creationId xmlns:a16="http://schemas.microsoft.com/office/drawing/2014/main" id="{CE6D6851-117D-008C-F9F2-8022AE30C4CA}"/>
              </a:ext>
            </a:extLst>
          </p:cNvPr>
          <p:cNvSpPr txBox="1"/>
          <p:nvPr/>
        </p:nvSpPr>
        <p:spPr>
          <a:xfrm>
            <a:off x="8515807" y="1772107"/>
            <a:ext cx="972007" cy="162763"/>
          </a:xfrm>
          <a:prstGeom prst="rect">
            <a:avLst/>
          </a:prstGeom>
          <a:noFill/>
          <a:ln/>
        </p:spPr>
        <p:txBody>
          <a:bodyPr wrap="square" lIns="0" tIns="0" rIns="0" bIns="0" rtlCol="0" anchor="ctr"/>
          <a:lstStyle/>
          <a:p>
            <a:pPr marL="0" indent="0" algn="l">
              <a:buNone/>
            </a:pPr>
            <a:r>
              <a:rPr lang="en-US" sz="900" b="1" dirty="0">
                <a:solidFill>
                  <a:srgbClr val="6B7280"/>
                </a:solidFill>
                <a:latin typeface="Poppins" pitchFamily="34" charset="0"/>
                <a:ea typeface="Poppins" pitchFamily="34" charset="-122"/>
                <a:cs typeface="Poppins" pitchFamily="34" charset="-120"/>
              </a:rPr>
              <a:t>ASPECT RATIO</a:t>
            </a:r>
            <a:endParaRPr lang="en-US" sz="900" dirty="0"/>
          </a:p>
        </p:txBody>
      </p:sp>
      <p:sp>
        <p:nvSpPr>
          <p:cNvPr id="23" name="Shape 21">
            <a:extLst>
              <a:ext uri="{FF2B5EF4-FFF2-40B4-BE49-F238E27FC236}">
                <a16:creationId xmlns:a16="http://schemas.microsoft.com/office/drawing/2014/main" id="{3EDCCCBA-0D30-66AD-08FD-C723219B5E27}"/>
              </a:ext>
            </a:extLst>
          </p:cNvPr>
          <p:cNvSpPr/>
          <p:nvPr/>
        </p:nvSpPr>
        <p:spPr>
          <a:xfrm>
            <a:off x="9929470" y="1619402"/>
            <a:ext cx="1647749" cy="495605"/>
          </a:xfrm>
          <a:prstGeom prst="rect">
            <a:avLst/>
          </a:prstGeom>
          <a:solidFill>
            <a:srgbClr val="F9FAFB"/>
          </a:solidFill>
          <a:ln/>
        </p:spPr>
        <p:txBody>
          <a:bodyPr/>
          <a:lstStyle/>
          <a:p>
            <a:endParaRPr lang="en-US" dirty="0"/>
          </a:p>
        </p:txBody>
      </p:sp>
      <p:sp>
        <p:nvSpPr>
          <p:cNvPr id="24" name="Shape 22">
            <a:extLst>
              <a:ext uri="{FF2B5EF4-FFF2-40B4-BE49-F238E27FC236}">
                <a16:creationId xmlns:a16="http://schemas.microsoft.com/office/drawing/2014/main" id="{74A91DD8-EEF3-5559-688D-0502231393DC}"/>
              </a:ext>
            </a:extLst>
          </p:cNvPr>
          <p:cNvSpPr/>
          <p:nvPr/>
        </p:nvSpPr>
        <p:spPr>
          <a:xfrm>
            <a:off x="9929470" y="2095805"/>
            <a:ext cx="1647749" cy="19202"/>
          </a:xfrm>
          <a:prstGeom prst="rect">
            <a:avLst/>
          </a:prstGeom>
          <a:solidFill>
            <a:srgbClr val="E5E7EB"/>
          </a:solidFill>
          <a:ln/>
        </p:spPr>
        <p:txBody>
          <a:bodyPr/>
          <a:lstStyle/>
          <a:p>
            <a:endParaRPr lang="en-US" dirty="0"/>
          </a:p>
        </p:txBody>
      </p:sp>
      <p:sp>
        <p:nvSpPr>
          <p:cNvPr id="25" name="Text 23">
            <a:extLst>
              <a:ext uri="{FF2B5EF4-FFF2-40B4-BE49-F238E27FC236}">
                <a16:creationId xmlns:a16="http://schemas.microsoft.com/office/drawing/2014/main" id="{C9A2052E-2E7B-4200-862E-7DF850FCD50B}"/>
              </a:ext>
            </a:extLst>
          </p:cNvPr>
          <p:cNvSpPr txBox="1"/>
          <p:nvPr/>
        </p:nvSpPr>
        <p:spPr>
          <a:xfrm>
            <a:off x="10158070" y="1772107"/>
            <a:ext cx="609905" cy="162763"/>
          </a:xfrm>
          <a:prstGeom prst="rect">
            <a:avLst/>
          </a:prstGeom>
          <a:noFill/>
          <a:ln/>
        </p:spPr>
        <p:txBody>
          <a:bodyPr wrap="square" lIns="0" tIns="0" rIns="0" bIns="0" rtlCol="0" anchor="ctr"/>
          <a:lstStyle/>
          <a:p>
            <a:pPr marL="0" indent="0" algn="l">
              <a:buNone/>
            </a:pPr>
            <a:r>
              <a:rPr lang="en-US" sz="900" b="1" dirty="0">
                <a:solidFill>
                  <a:srgbClr val="6B7280"/>
                </a:solidFill>
                <a:latin typeface="Poppins" pitchFamily="34" charset="0"/>
                <a:ea typeface="Poppins" pitchFamily="34" charset="-122"/>
                <a:cs typeface="Poppins" pitchFamily="34" charset="-120"/>
              </a:rPr>
              <a:t>FORMAT</a:t>
            </a:r>
            <a:endParaRPr lang="en-US" sz="900" dirty="0"/>
          </a:p>
        </p:txBody>
      </p:sp>
      <p:sp>
        <p:nvSpPr>
          <p:cNvPr id="26" name="Shape 24">
            <a:extLst>
              <a:ext uri="{FF2B5EF4-FFF2-40B4-BE49-F238E27FC236}">
                <a16:creationId xmlns:a16="http://schemas.microsoft.com/office/drawing/2014/main" id="{167FB174-DDC6-0E4D-D2E4-9C1CBB9CC0E0}"/>
              </a:ext>
            </a:extLst>
          </p:cNvPr>
          <p:cNvSpPr/>
          <p:nvPr/>
        </p:nvSpPr>
        <p:spPr>
          <a:xfrm>
            <a:off x="619049" y="2629814"/>
            <a:ext cx="2743200" cy="9144"/>
          </a:xfrm>
          <a:prstGeom prst="rect">
            <a:avLst/>
          </a:prstGeom>
          <a:solidFill>
            <a:srgbClr val="F3F4F6"/>
          </a:solidFill>
          <a:ln/>
        </p:spPr>
        <p:txBody>
          <a:bodyPr/>
          <a:lstStyle/>
          <a:p>
            <a:endParaRPr lang="en-US" dirty="0"/>
          </a:p>
        </p:txBody>
      </p:sp>
      <p:sp>
        <p:nvSpPr>
          <p:cNvPr id="27" name="Text 25">
            <a:extLst>
              <a:ext uri="{FF2B5EF4-FFF2-40B4-BE49-F238E27FC236}">
                <a16:creationId xmlns:a16="http://schemas.microsoft.com/office/drawing/2014/main" id="{73F99ACF-A0AA-A219-23B9-ACD46E64FF19}"/>
              </a:ext>
            </a:extLst>
          </p:cNvPr>
          <p:cNvSpPr txBox="1"/>
          <p:nvPr/>
        </p:nvSpPr>
        <p:spPr>
          <a:xfrm>
            <a:off x="847649" y="2266798"/>
            <a:ext cx="817474"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Instagram</a:t>
            </a:r>
            <a:endParaRPr lang="en-US" sz="1000" dirty="0"/>
          </a:p>
        </p:txBody>
      </p:sp>
      <p:sp>
        <p:nvSpPr>
          <p:cNvPr id="28" name="Shape 26">
            <a:extLst>
              <a:ext uri="{FF2B5EF4-FFF2-40B4-BE49-F238E27FC236}">
                <a16:creationId xmlns:a16="http://schemas.microsoft.com/office/drawing/2014/main" id="{E142A4C9-3C33-F5B6-BF90-5BB1AA35553A}"/>
              </a:ext>
            </a:extLst>
          </p:cNvPr>
          <p:cNvSpPr/>
          <p:nvPr/>
        </p:nvSpPr>
        <p:spPr>
          <a:xfrm>
            <a:off x="3357677" y="2629814"/>
            <a:ext cx="2190902" cy="9144"/>
          </a:xfrm>
          <a:prstGeom prst="rect">
            <a:avLst/>
          </a:prstGeom>
          <a:solidFill>
            <a:srgbClr val="F3F4F6"/>
          </a:solidFill>
          <a:ln/>
        </p:spPr>
        <p:txBody>
          <a:bodyPr/>
          <a:lstStyle/>
          <a:p>
            <a:endParaRPr lang="en-US" dirty="0"/>
          </a:p>
        </p:txBody>
      </p:sp>
      <p:sp>
        <p:nvSpPr>
          <p:cNvPr id="29" name="Text 27">
            <a:extLst>
              <a:ext uri="{FF2B5EF4-FFF2-40B4-BE49-F238E27FC236}">
                <a16:creationId xmlns:a16="http://schemas.microsoft.com/office/drawing/2014/main" id="{2DB51771-8559-1933-BA9E-A52653CF85D1}"/>
              </a:ext>
            </a:extLst>
          </p:cNvPr>
          <p:cNvSpPr txBox="1"/>
          <p:nvPr/>
        </p:nvSpPr>
        <p:spPr>
          <a:xfrm>
            <a:off x="3586277" y="2266798"/>
            <a:ext cx="931774"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Square Post</a:t>
            </a:r>
            <a:endParaRPr lang="en-US" sz="1000" dirty="0"/>
          </a:p>
        </p:txBody>
      </p:sp>
      <p:sp>
        <p:nvSpPr>
          <p:cNvPr id="30" name="Shape 28">
            <a:extLst>
              <a:ext uri="{FF2B5EF4-FFF2-40B4-BE49-F238E27FC236}">
                <a16:creationId xmlns:a16="http://schemas.microsoft.com/office/drawing/2014/main" id="{D6527AA0-F9BA-902A-FAB5-19A66A4FFEF6}"/>
              </a:ext>
            </a:extLst>
          </p:cNvPr>
          <p:cNvSpPr/>
          <p:nvPr/>
        </p:nvSpPr>
        <p:spPr>
          <a:xfrm>
            <a:off x="5548579" y="2629814"/>
            <a:ext cx="2743200" cy="9144"/>
          </a:xfrm>
          <a:prstGeom prst="rect">
            <a:avLst/>
          </a:prstGeom>
          <a:solidFill>
            <a:srgbClr val="F3F4F6"/>
          </a:solidFill>
          <a:ln/>
        </p:spPr>
        <p:txBody>
          <a:bodyPr/>
          <a:lstStyle/>
          <a:p>
            <a:endParaRPr lang="en-US" dirty="0"/>
          </a:p>
        </p:txBody>
      </p:sp>
      <p:sp>
        <p:nvSpPr>
          <p:cNvPr id="31" name="Text 29">
            <a:extLst>
              <a:ext uri="{FF2B5EF4-FFF2-40B4-BE49-F238E27FC236}">
                <a16:creationId xmlns:a16="http://schemas.microsoft.com/office/drawing/2014/main" id="{B186703E-0B24-CED0-8518-147C8CB7E590}"/>
              </a:ext>
            </a:extLst>
          </p:cNvPr>
          <p:cNvSpPr txBox="1"/>
          <p:nvPr/>
        </p:nvSpPr>
        <p:spPr>
          <a:xfrm>
            <a:off x="5777179" y="2266798"/>
            <a:ext cx="875081"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1080 × 1080</a:t>
            </a:r>
            <a:endParaRPr lang="en-US" sz="1000" dirty="0"/>
          </a:p>
        </p:txBody>
      </p:sp>
      <p:sp>
        <p:nvSpPr>
          <p:cNvPr id="32" name="Shape 30">
            <a:extLst>
              <a:ext uri="{FF2B5EF4-FFF2-40B4-BE49-F238E27FC236}">
                <a16:creationId xmlns:a16="http://schemas.microsoft.com/office/drawing/2014/main" id="{4C4BCF37-56A8-4475-BD0E-32B2373CE525}"/>
              </a:ext>
            </a:extLst>
          </p:cNvPr>
          <p:cNvSpPr/>
          <p:nvPr/>
        </p:nvSpPr>
        <p:spPr>
          <a:xfrm>
            <a:off x="8287207" y="2629814"/>
            <a:ext cx="1647749" cy="9144"/>
          </a:xfrm>
          <a:prstGeom prst="rect">
            <a:avLst/>
          </a:prstGeom>
          <a:solidFill>
            <a:srgbClr val="F3F4F6"/>
          </a:solidFill>
          <a:ln/>
        </p:spPr>
        <p:txBody>
          <a:bodyPr/>
          <a:lstStyle/>
          <a:p>
            <a:endParaRPr lang="en-US" dirty="0"/>
          </a:p>
        </p:txBody>
      </p:sp>
      <p:sp>
        <p:nvSpPr>
          <p:cNvPr id="33" name="Text 31">
            <a:extLst>
              <a:ext uri="{FF2B5EF4-FFF2-40B4-BE49-F238E27FC236}">
                <a16:creationId xmlns:a16="http://schemas.microsoft.com/office/drawing/2014/main" id="{4A4D82F1-6753-5D82-AD7B-FC5EED658AE1}"/>
              </a:ext>
            </a:extLst>
          </p:cNvPr>
          <p:cNvSpPr txBox="1"/>
          <p:nvPr/>
        </p:nvSpPr>
        <p:spPr>
          <a:xfrm>
            <a:off x="8515807" y="2266798"/>
            <a:ext cx="226771"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1:1</a:t>
            </a:r>
            <a:endParaRPr lang="en-US" sz="1000" dirty="0"/>
          </a:p>
        </p:txBody>
      </p:sp>
      <p:sp>
        <p:nvSpPr>
          <p:cNvPr id="34" name="Shape 32">
            <a:extLst>
              <a:ext uri="{FF2B5EF4-FFF2-40B4-BE49-F238E27FC236}">
                <a16:creationId xmlns:a16="http://schemas.microsoft.com/office/drawing/2014/main" id="{C35ED9DD-D967-57BC-8993-EF0DF8B540C8}"/>
              </a:ext>
            </a:extLst>
          </p:cNvPr>
          <p:cNvSpPr/>
          <p:nvPr/>
        </p:nvSpPr>
        <p:spPr>
          <a:xfrm>
            <a:off x="9929470" y="2629814"/>
            <a:ext cx="1647749" cy="9144"/>
          </a:xfrm>
          <a:prstGeom prst="rect">
            <a:avLst/>
          </a:prstGeom>
          <a:solidFill>
            <a:srgbClr val="F3F4F6"/>
          </a:solidFill>
          <a:ln/>
        </p:spPr>
        <p:txBody>
          <a:bodyPr/>
          <a:lstStyle/>
          <a:p>
            <a:endParaRPr lang="en-US" dirty="0"/>
          </a:p>
        </p:txBody>
      </p:sp>
      <p:sp>
        <p:nvSpPr>
          <p:cNvPr id="35" name="Text 33">
            <a:extLst>
              <a:ext uri="{FF2B5EF4-FFF2-40B4-BE49-F238E27FC236}">
                <a16:creationId xmlns:a16="http://schemas.microsoft.com/office/drawing/2014/main" id="{B674AD37-7B8B-3BA3-6ABB-946E2E132465}"/>
              </a:ext>
            </a:extLst>
          </p:cNvPr>
          <p:cNvSpPr txBox="1"/>
          <p:nvPr/>
        </p:nvSpPr>
        <p:spPr>
          <a:xfrm>
            <a:off x="10158070" y="2266798"/>
            <a:ext cx="789127"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JPG / PNG</a:t>
            </a:r>
            <a:endParaRPr lang="en-US" sz="1000" dirty="0"/>
          </a:p>
        </p:txBody>
      </p:sp>
      <p:sp>
        <p:nvSpPr>
          <p:cNvPr id="36" name="Shape 34">
            <a:extLst>
              <a:ext uri="{FF2B5EF4-FFF2-40B4-BE49-F238E27FC236}">
                <a16:creationId xmlns:a16="http://schemas.microsoft.com/office/drawing/2014/main" id="{889C4960-BA3B-2FFB-01D5-1254CAD37AC6}"/>
              </a:ext>
            </a:extLst>
          </p:cNvPr>
          <p:cNvSpPr/>
          <p:nvPr/>
        </p:nvSpPr>
        <p:spPr>
          <a:xfrm>
            <a:off x="619049" y="3168396"/>
            <a:ext cx="2743200" cy="9144"/>
          </a:xfrm>
          <a:prstGeom prst="rect">
            <a:avLst/>
          </a:prstGeom>
          <a:solidFill>
            <a:srgbClr val="F3F4F6"/>
          </a:solidFill>
          <a:ln/>
        </p:spPr>
        <p:txBody>
          <a:bodyPr/>
          <a:lstStyle/>
          <a:p>
            <a:endParaRPr lang="en-US" dirty="0"/>
          </a:p>
        </p:txBody>
      </p:sp>
      <p:sp>
        <p:nvSpPr>
          <p:cNvPr id="37" name="Shape 35">
            <a:extLst>
              <a:ext uri="{FF2B5EF4-FFF2-40B4-BE49-F238E27FC236}">
                <a16:creationId xmlns:a16="http://schemas.microsoft.com/office/drawing/2014/main" id="{4EDBCE58-9281-072D-1A6A-237961511760}"/>
              </a:ext>
            </a:extLst>
          </p:cNvPr>
          <p:cNvSpPr/>
          <p:nvPr/>
        </p:nvSpPr>
        <p:spPr>
          <a:xfrm>
            <a:off x="1000354" y="2787091"/>
            <a:ext cx="19202" cy="228600"/>
          </a:xfrm>
          <a:prstGeom prst="rect">
            <a:avLst/>
          </a:prstGeom>
          <a:solidFill>
            <a:srgbClr val="F3F4F6"/>
          </a:solidFill>
          <a:ln/>
        </p:spPr>
        <p:txBody>
          <a:bodyPr/>
          <a:lstStyle/>
          <a:p>
            <a:endParaRPr lang="en-US" dirty="0"/>
          </a:p>
        </p:txBody>
      </p:sp>
      <p:sp>
        <p:nvSpPr>
          <p:cNvPr id="38" name="Text 36">
            <a:extLst>
              <a:ext uri="{FF2B5EF4-FFF2-40B4-BE49-F238E27FC236}">
                <a16:creationId xmlns:a16="http://schemas.microsoft.com/office/drawing/2014/main" id="{6074E0DD-2E7C-761B-F214-E8F17BD38FCF}"/>
              </a:ext>
            </a:extLst>
          </p:cNvPr>
          <p:cNvSpPr txBox="1"/>
          <p:nvPr/>
        </p:nvSpPr>
        <p:spPr>
          <a:xfrm>
            <a:off x="1171346" y="2815438"/>
            <a:ext cx="886054" cy="162763"/>
          </a:xfrm>
          <a:prstGeom prst="rect">
            <a:avLst/>
          </a:prstGeom>
          <a:noFill/>
          <a:ln/>
        </p:spPr>
        <p:txBody>
          <a:bodyPr wrap="square" lIns="0" tIns="0" rIns="0" bIns="0" rtlCol="0" anchor="ctr"/>
          <a:lstStyle/>
          <a:p>
            <a:pPr marL="0" indent="0" algn="l">
              <a:buNone/>
            </a:pPr>
            <a:r>
              <a:rPr lang="en-US" sz="900" dirty="0">
                <a:solidFill>
                  <a:srgbClr val="9CA3AF"/>
                </a:solidFill>
                <a:latin typeface="Poppins" pitchFamily="34" charset="0"/>
                <a:ea typeface="Poppins" pitchFamily="34" charset="-122"/>
                <a:cs typeface="Poppins" pitchFamily="34" charset="-120"/>
              </a:rPr>
              <a:t>Stories / Reels</a:t>
            </a:r>
            <a:endParaRPr lang="en-US" sz="900" dirty="0"/>
          </a:p>
        </p:txBody>
      </p:sp>
      <p:sp>
        <p:nvSpPr>
          <p:cNvPr id="39" name="Shape 37">
            <a:extLst>
              <a:ext uri="{FF2B5EF4-FFF2-40B4-BE49-F238E27FC236}">
                <a16:creationId xmlns:a16="http://schemas.microsoft.com/office/drawing/2014/main" id="{8637A29A-07A6-0824-1F6F-7DA0C9CB5709}"/>
              </a:ext>
            </a:extLst>
          </p:cNvPr>
          <p:cNvSpPr/>
          <p:nvPr/>
        </p:nvSpPr>
        <p:spPr>
          <a:xfrm>
            <a:off x="3357677" y="3168396"/>
            <a:ext cx="2190902" cy="9144"/>
          </a:xfrm>
          <a:prstGeom prst="rect">
            <a:avLst/>
          </a:prstGeom>
          <a:solidFill>
            <a:srgbClr val="F3F4F6"/>
          </a:solidFill>
          <a:ln/>
        </p:spPr>
        <p:txBody>
          <a:bodyPr/>
          <a:lstStyle/>
          <a:p>
            <a:endParaRPr lang="en-US" dirty="0"/>
          </a:p>
        </p:txBody>
      </p:sp>
      <p:sp>
        <p:nvSpPr>
          <p:cNvPr id="40" name="Text 38">
            <a:extLst>
              <a:ext uri="{FF2B5EF4-FFF2-40B4-BE49-F238E27FC236}">
                <a16:creationId xmlns:a16="http://schemas.microsoft.com/office/drawing/2014/main" id="{7B7A0B6F-EF96-8031-EE95-92762779D1A0}"/>
              </a:ext>
            </a:extLst>
          </p:cNvPr>
          <p:cNvSpPr txBox="1"/>
          <p:nvPr/>
        </p:nvSpPr>
        <p:spPr>
          <a:xfrm>
            <a:off x="3586277" y="2798064"/>
            <a:ext cx="1589227"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Vertical Video/Image</a:t>
            </a:r>
            <a:endParaRPr lang="en-US" sz="1000" dirty="0"/>
          </a:p>
        </p:txBody>
      </p:sp>
      <p:sp>
        <p:nvSpPr>
          <p:cNvPr id="41" name="Shape 39">
            <a:extLst>
              <a:ext uri="{FF2B5EF4-FFF2-40B4-BE49-F238E27FC236}">
                <a16:creationId xmlns:a16="http://schemas.microsoft.com/office/drawing/2014/main" id="{B137E192-4009-D345-F738-1D006A449BF2}"/>
              </a:ext>
            </a:extLst>
          </p:cNvPr>
          <p:cNvSpPr/>
          <p:nvPr/>
        </p:nvSpPr>
        <p:spPr>
          <a:xfrm>
            <a:off x="5548579" y="3168396"/>
            <a:ext cx="2743200" cy="9144"/>
          </a:xfrm>
          <a:prstGeom prst="rect">
            <a:avLst/>
          </a:prstGeom>
          <a:solidFill>
            <a:srgbClr val="F3F4F6"/>
          </a:solidFill>
          <a:ln/>
        </p:spPr>
        <p:txBody>
          <a:bodyPr/>
          <a:lstStyle/>
          <a:p>
            <a:endParaRPr lang="en-US" dirty="0"/>
          </a:p>
        </p:txBody>
      </p:sp>
      <p:sp>
        <p:nvSpPr>
          <p:cNvPr id="42" name="Text 40">
            <a:extLst>
              <a:ext uri="{FF2B5EF4-FFF2-40B4-BE49-F238E27FC236}">
                <a16:creationId xmlns:a16="http://schemas.microsoft.com/office/drawing/2014/main" id="{19CDD8D9-368F-C0A4-683D-3B5B0C0DD234}"/>
              </a:ext>
            </a:extLst>
          </p:cNvPr>
          <p:cNvSpPr txBox="1"/>
          <p:nvPr/>
        </p:nvSpPr>
        <p:spPr>
          <a:xfrm>
            <a:off x="5777179" y="2798064"/>
            <a:ext cx="865022"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1080 × 1920</a:t>
            </a:r>
            <a:endParaRPr lang="en-US" sz="1000" dirty="0"/>
          </a:p>
        </p:txBody>
      </p:sp>
      <p:sp>
        <p:nvSpPr>
          <p:cNvPr id="43" name="Shape 41">
            <a:extLst>
              <a:ext uri="{FF2B5EF4-FFF2-40B4-BE49-F238E27FC236}">
                <a16:creationId xmlns:a16="http://schemas.microsoft.com/office/drawing/2014/main" id="{6ECB8E55-D8FD-DEB9-09D7-7FA77A6FB391}"/>
              </a:ext>
            </a:extLst>
          </p:cNvPr>
          <p:cNvSpPr/>
          <p:nvPr/>
        </p:nvSpPr>
        <p:spPr>
          <a:xfrm>
            <a:off x="8287207" y="3168396"/>
            <a:ext cx="1647749" cy="9144"/>
          </a:xfrm>
          <a:prstGeom prst="rect">
            <a:avLst/>
          </a:prstGeom>
          <a:solidFill>
            <a:srgbClr val="F3F4F6"/>
          </a:solidFill>
          <a:ln/>
        </p:spPr>
        <p:txBody>
          <a:bodyPr/>
          <a:lstStyle/>
          <a:p>
            <a:endParaRPr lang="en-US" dirty="0"/>
          </a:p>
        </p:txBody>
      </p:sp>
      <p:sp>
        <p:nvSpPr>
          <p:cNvPr id="44" name="Text 42">
            <a:extLst>
              <a:ext uri="{FF2B5EF4-FFF2-40B4-BE49-F238E27FC236}">
                <a16:creationId xmlns:a16="http://schemas.microsoft.com/office/drawing/2014/main" id="{8B695E53-D2FE-9954-9446-2DDCCF106A41}"/>
              </a:ext>
            </a:extLst>
          </p:cNvPr>
          <p:cNvSpPr txBox="1"/>
          <p:nvPr/>
        </p:nvSpPr>
        <p:spPr>
          <a:xfrm>
            <a:off x="8515807" y="2798064"/>
            <a:ext cx="351130"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9:16</a:t>
            </a:r>
            <a:endParaRPr lang="en-US" sz="1000" dirty="0"/>
          </a:p>
        </p:txBody>
      </p:sp>
      <p:sp>
        <p:nvSpPr>
          <p:cNvPr id="45" name="Shape 43">
            <a:extLst>
              <a:ext uri="{FF2B5EF4-FFF2-40B4-BE49-F238E27FC236}">
                <a16:creationId xmlns:a16="http://schemas.microsoft.com/office/drawing/2014/main" id="{FFC0430D-4AE9-8884-2AB7-EF2F0BE757BB}"/>
              </a:ext>
            </a:extLst>
          </p:cNvPr>
          <p:cNvSpPr/>
          <p:nvPr/>
        </p:nvSpPr>
        <p:spPr>
          <a:xfrm>
            <a:off x="9929470" y="3168396"/>
            <a:ext cx="1647749" cy="9144"/>
          </a:xfrm>
          <a:prstGeom prst="rect">
            <a:avLst/>
          </a:prstGeom>
          <a:solidFill>
            <a:srgbClr val="F3F4F6"/>
          </a:solidFill>
          <a:ln/>
        </p:spPr>
        <p:txBody>
          <a:bodyPr/>
          <a:lstStyle/>
          <a:p>
            <a:endParaRPr lang="en-US" dirty="0"/>
          </a:p>
        </p:txBody>
      </p:sp>
      <p:sp>
        <p:nvSpPr>
          <p:cNvPr id="46" name="Text 44">
            <a:extLst>
              <a:ext uri="{FF2B5EF4-FFF2-40B4-BE49-F238E27FC236}">
                <a16:creationId xmlns:a16="http://schemas.microsoft.com/office/drawing/2014/main" id="{70B889D0-A4C0-396F-726A-F53E4483D004}"/>
              </a:ext>
            </a:extLst>
          </p:cNvPr>
          <p:cNvSpPr txBox="1"/>
          <p:nvPr/>
        </p:nvSpPr>
        <p:spPr>
          <a:xfrm>
            <a:off x="10158070" y="2798064"/>
            <a:ext cx="789127"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MP4 / JPG</a:t>
            </a:r>
            <a:endParaRPr lang="en-US" sz="1000" dirty="0"/>
          </a:p>
        </p:txBody>
      </p:sp>
      <p:sp>
        <p:nvSpPr>
          <p:cNvPr id="47" name="Shape 45">
            <a:extLst>
              <a:ext uri="{FF2B5EF4-FFF2-40B4-BE49-F238E27FC236}">
                <a16:creationId xmlns:a16="http://schemas.microsoft.com/office/drawing/2014/main" id="{4BBCB8BA-BE42-C66A-C631-42DDED59B07B}"/>
              </a:ext>
            </a:extLst>
          </p:cNvPr>
          <p:cNvSpPr/>
          <p:nvPr/>
        </p:nvSpPr>
        <p:spPr>
          <a:xfrm>
            <a:off x="619049" y="3692347"/>
            <a:ext cx="2743200" cy="9144"/>
          </a:xfrm>
          <a:prstGeom prst="rect">
            <a:avLst/>
          </a:prstGeom>
          <a:solidFill>
            <a:srgbClr val="F3F4F6"/>
          </a:solidFill>
          <a:ln/>
        </p:spPr>
        <p:txBody>
          <a:bodyPr/>
          <a:lstStyle/>
          <a:p>
            <a:endParaRPr lang="en-US" dirty="0"/>
          </a:p>
        </p:txBody>
      </p:sp>
      <p:sp>
        <p:nvSpPr>
          <p:cNvPr id="48" name="Text 46">
            <a:extLst>
              <a:ext uri="{FF2B5EF4-FFF2-40B4-BE49-F238E27FC236}">
                <a16:creationId xmlns:a16="http://schemas.microsoft.com/office/drawing/2014/main" id="{A868C435-D9CD-9FD9-B619-E615331BB60A}"/>
              </a:ext>
            </a:extLst>
          </p:cNvPr>
          <p:cNvSpPr txBox="1"/>
          <p:nvPr/>
        </p:nvSpPr>
        <p:spPr>
          <a:xfrm>
            <a:off x="847649" y="3330245"/>
            <a:ext cx="655625"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LinkedIn</a:t>
            </a:r>
            <a:endParaRPr lang="en-US" sz="1000" dirty="0"/>
          </a:p>
        </p:txBody>
      </p:sp>
      <p:sp>
        <p:nvSpPr>
          <p:cNvPr id="49" name="Shape 47">
            <a:extLst>
              <a:ext uri="{FF2B5EF4-FFF2-40B4-BE49-F238E27FC236}">
                <a16:creationId xmlns:a16="http://schemas.microsoft.com/office/drawing/2014/main" id="{74B7316C-4641-A8A2-7B8A-9ED6DA3F6656}"/>
              </a:ext>
            </a:extLst>
          </p:cNvPr>
          <p:cNvSpPr/>
          <p:nvPr/>
        </p:nvSpPr>
        <p:spPr>
          <a:xfrm>
            <a:off x="3357677" y="3692347"/>
            <a:ext cx="2190902" cy="9144"/>
          </a:xfrm>
          <a:prstGeom prst="rect">
            <a:avLst/>
          </a:prstGeom>
          <a:solidFill>
            <a:srgbClr val="F3F4F6"/>
          </a:solidFill>
          <a:ln/>
        </p:spPr>
        <p:txBody>
          <a:bodyPr/>
          <a:lstStyle/>
          <a:p>
            <a:endParaRPr lang="en-US" dirty="0"/>
          </a:p>
        </p:txBody>
      </p:sp>
      <p:sp>
        <p:nvSpPr>
          <p:cNvPr id="50" name="Text 48">
            <a:extLst>
              <a:ext uri="{FF2B5EF4-FFF2-40B4-BE49-F238E27FC236}">
                <a16:creationId xmlns:a16="http://schemas.microsoft.com/office/drawing/2014/main" id="{1A99F18F-61F4-121D-FAE0-1F675B07E3C5}"/>
              </a:ext>
            </a:extLst>
          </p:cNvPr>
          <p:cNvSpPr txBox="1"/>
          <p:nvPr/>
        </p:nvSpPr>
        <p:spPr>
          <a:xfrm>
            <a:off x="3586277" y="3330245"/>
            <a:ext cx="1084478"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Standard Post</a:t>
            </a:r>
            <a:endParaRPr lang="en-US" sz="1000" dirty="0"/>
          </a:p>
        </p:txBody>
      </p:sp>
      <p:sp>
        <p:nvSpPr>
          <p:cNvPr id="51" name="Shape 49">
            <a:extLst>
              <a:ext uri="{FF2B5EF4-FFF2-40B4-BE49-F238E27FC236}">
                <a16:creationId xmlns:a16="http://schemas.microsoft.com/office/drawing/2014/main" id="{95FC3B34-5692-EBF4-7A3E-A07BC1909C1F}"/>
              </a:ext>
            </a:extLst>
          </p:cNvPr>
          <p:cNvSpPr/>
          <p:nvPr/>
        </p:nvSpPr>
        <p:spPr>
          <a:xfrm>
            <a:off x="5548579" y="3692347"/>
            <a:ext cx="2743200" cy="9144"/>
          </a:xfrm>
          <a:prstGeom prst="rect">
            <a:avLst/>
          </a:prstGeom>
          <a:solidFill>
            <a:srgbClr val="F3F4F6"/>
          </a:solidFill>
          <a:ln/>
        </p:spPr>
        <p:txBody>
          <a:bodyPr/>
          <a:lstStyle/>
          <a:p>
            <a:endParaRPr lang="en-US" dirty="0"/>
          </a:p>
        </p:txBody>
      </p:sp>
      <p:sp>
        <p:nvSpPr>
          <p:cNvPr id="52" name="Text 50">
            <a:extLst>
              <a:ext uri="{FF2B5EF4-FFF2-40B4-BE49-F238E27FC236}">
                <a16:creationId xmlns:a16="http://schemas.microsoft.com/office/drawing/2014/main" id="{8A815B79-FBFB-8723-B1AA-5085BBC6B1D2}"/>
              </a:ext>
            </a:extLst>
          </p:cNvPr>
          <p:cNvSpPr txBox="1"/>
          <p:nvPr/>
        </p:nvSpPr>
        <p:spPr>
          <a:xfrm>
            <a:off x="5777179" y="3330245"/>
            <a:ext cx="1694383"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1200 × 1200 or 1200×627</a:t>
            </a:r>
            <a:endParaRPr lang="en-US" sz="1000" dirty="0"/>
          </a:p>
        </p:txBody>
      </p:sp>
      <p:sp>
        <p:nvSpPr>
          <p:cNvPr id="53" name="Shape 51">
            <a:extLst>
              <a:ext uri="{FF2B5EF4-FFF2-40B4-BE49-F238E27FC236}">
                <a16:creationId xmlns:a16="http://schemas.microsoft.com/office/drawing/2014/main" id="{A9652C70-FB72-6CD9-11B5-CBCBDE8881FB}"/>
              </a:ext>
            </a:extLst>
          </p:cNvPr>
          <p:cNvSpPr/>
          <p:nvPr/>
        </p:nvSpPr>
        <p:spPr>
          <a:xfrm>
            <a:off x="8287207" y="3692347"/>
            <a:ext cx="1647749" cy="9144"/>
          </a:xfrm>
          <a:prstGeom prst="rect">
            <a:avLst/>
          </a:prstGeom>
          <a:solidFill>
            <a:srgbClr val="F3F4F6"/>
          </a:solidFill>
          <a:ln/>
        </p:spPr>
        <p:txBody>
          <a:bodyPr/>
          <a:lstStyle/>
          <a:p>
            <a:endParaRPr lang="en-US" dirty="0"/>
          </a:p>
        </p:txBody>
      </p:sp>
      <p:sp>
        <p:nvSpPr>
          <p:cNvPr id="54" name="Text 52">
            <a:extLst>
              <a:ext uri="{FF2B5EF4-FFF2-40B4-BE49-F238E27FC236}">
                <a16:creationId xmlns:a16="http://schemas.microsoft.com/office/drawing/2014/main" id="{FD2D51BA-0B1F-1C0F-8FE6-341A622AF77E}"/>
              </a:ext>
            </a:extLst>
          </p:cNvPr>
          <p:cNvSpPr txBox="1"/>
          <p:nvPr/>
        </p:nvSpPr>
        <p:spPr>
          <a:xfrm>
            <a:off x="8515807" y="3330245"/>
            <a:ext cx="636422"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1:1 / 1.91:1</a:t>
            </a:r>
            <a:endParaRPr lang="en-US" sz="1000" dirty="0"/>
          </a:p>
        </p:txBody>
      </p:sp>
      <p:sp>
        <p:nvSpPr>
          <p:cNvPr id="55" name="Shape 53">
            <a:extLst>
              <a:ext uri="{FF2B5EF4-FFF2-40B4-BE49-F238E27FC236}">
                <a16:creationId xmlns:a16="http://schemas.microsoft.com/office/drawing/2014/main" id="{AC3E329F-0DBB-4485-1E8B-6CFD81BE9241}"/>
              </a:ext>
            </a:extLst>
          </p:cNvPr>
          <p:cNvSpPr/>
          <p:nvPr/>
        </p:nvSpPr>
        <p:spPr>
          <a:xfrm>
            <a:off x="9929470" y="3692347"/>
            <a:ext cx="1647749" cy="9144"/>
          </a:xfrm>
          <a:prstGeom prst="rect">
            <a:avLst/>
          </a:prstGeom>
          <a:solidFill>
            <a:srgbClr val="F3F4F6"/>
          </a:solidFill>
          <a:ln/>
        </p:spPr>
        <p:txBody>
          <a:bodyPr/>
          <a:lstStyle/>
          <a:p>
            <a:endParaRPr lang="en-US" dirty="0"/>
          </a:p>
        </p:txBody>
      </p:sp>
      <p:sp>
        <p:nvSpPr>
          <p:cNvPr id="56" name="Text 54">
            <a:extLst>
              <a:ext uri="{FF2B5EF4-FFF2-40B4-BE49-F238E27FC236}">
                <a16:creationId xmlns:a16="http://schemas.microsoft.com/office/drawing/2014/main" id="{79D7D7CD-BBEF-57EE-313A-7D8913AEA7BD}"/>
              </a:ext>
            </a:extLst>
          </p:cNvPr>
          <p:cNvSpPr txBox="1"/>
          <p:nvPr/>
        </p:nvSpPr>
        <p:spPr>
          <a:xfrm>
            <a:off x="10158070" y="3330245"/>
            <a:ext cx="789127"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JPG / PNG</a:t>
            </a:r>
            <a:endParaRPr lang="en-US" sz="1000" dirty="0"/>
          </a:p>
        </p:txBody>
      </p:sp>
      <p:sp>
        <p:nvSpPr>
          <p:cNvPr id="57" name="Shape 55">
            <a:extLst>
              <a:ext uri="{FF2B5EF4-FFF2-40B4-BE49-F238E27FC236}">
                <a16:creationId xmlns:a16="http://schemas.microsoft.com/office/drawing/2014/main" id="{5B07002A-20A0-F591-111B-8AFBF4239282}"/>
              </a:ext>
            </a:extLst>
          </p:cNvPr>
          <p:cNvSpPr/>
          <p:nvPr/>
        </p:nvSpPr>
        <p:spPr>
          <a:xfrm>
            <a:off x="619049" y="4231843"/>
            <a:ext cx="2743200" cy="9144"/>
          </a:xfrm>
          <a:prstGeom prst="rect">
            <a:avLst/>
          </a:prstGeom>
          <a:solidFill>
            <a:srgbClr val="F3F4F6"/>
          </a:solidFill>
          <a:ln/>
        </p:spPr>
        <p:txBody>
          <a:bodyPr/>
          <a:lstStyle/>
          <a:p>
            <a:endParaRPr lang="en-US" dirty="0"/>
          </a:p>
        </p:txBody>
      </p:sp>
      <p:sp>
        <p:nvSpPr>
          <p:cNvPr id="58" name="Shape 56">
            <a:extLst>
              <a:ext uri="{FF2B5EF4-FFF2-40B4-BE49-F238E27FC236}">
                <a16:creationId xmlns:a16="http://schemas.microsoft.com/office/drawing/2014/main" id="{CE9DEC9B-5F21-FD24-5D0A-E24E82AE3A0C}"/>
              </a:ext>
            </a:extLst>
          </p:cNvPr>
          <p:cNvSpPr/>
          <p:nvPr/>
        </p:nvSpPr>
        <p:spPr>
          <a:xfrm>
            <a:off x="1000354" y="3850538"/>
            <a:ext cx="19202" cy="228600"/>
          </a:xfrm>
          <a:prstGeom prst="rect">
            <a:avLst/>
          </a:prstGeom>
          <a:solidFill>
            <a:srgbClr val="F3F4F6"/>
          </a:solidFill>
          <a:ln/>
        </p:spPr>
        <p:txBody>
          <a:bodyPr/>
          <a:lstStyle/>
          <a:p>
            <a:endParaRPr lang="en-US" dirty="0"/>
          </a:p>
        </p:txBody>
      </p:sp>
      <p:sp>
        <p:nvSpPr>
          <p:cNvPr id="59" name="Text 57">
            <a:extLst>
              <a:ext uri="{FF2B5EF4-FFF2-40B4-BE49-F238E27FC236}">
                <a16:creationId xmlns:a16="http://schemas.microsoft.com/office/drawing/2014/main" id="{FC95DD99-8FD0-EDF5-9B93-31EA058D7992}"/>
              </a:ext>
            </a:extLst>
          </p:cNvPr>
          <p:cNvSpPr txBox="1"/>
          <p:nvPr/>
        </p:nvSpPr>
        <p:spPr>
          <a:xfrm>
            <a:off x="1171346" y="3878885"/>
            <a:ext cx="752551" cy="162763"/>
          </a:xfrm>
          <a:prstGeom prst="rect">
            <a:avLst/>
          </a:prstGeom>
          <a:noFill/>
          <a:ln/>
        </p:spPr>
        <p:txBody>
          <a:bodyPr wrap="square" lIns="0" tIns="0" rIns="0" bIns="0" rtlCol="0" anchor="ctr"/>
          <a:lstStyle/>
          <a:p>
            <a:pPr marL="0" indent="0" algn="l">
              <a:buNone/>
            </a:pPr>
            <a:r>
              <a:rPr lang="en-US" sz="900" dirty="0">
                <a:solidFill>
                  <a:srgbClr val="9CA3AF"/>
                </a:solidFill>
                <a:latin typeface="Poppins" pitchFamily="34" charset="0"/>
                <a:ea typeface="Poppins" pitchFamily="34" charset="-122"/>
                <a:cs typeface="Poppins" pitchFamily="34" charset="-120"/>
              </a:rPr>
              <a:t>Page Cover</a:t>
            </a:r>
            <a:endParaRPr lang="en-US" sz="900" dirty="0"/>
          </a:p>
        </p:txBody>
      </p:sp>
      <p:sp>
        <p:nvSpPr>
          <p:cNvPr id="60" name="Shape 58">
            <a:extLst>
              <a:ext uri="{FF2B5EF4-FFF2-40B4-BE49-F238E27FC236}">
                <a16:creationId xmlns:a16="http://schemas.microsoft.com/office/drawing/2014/main" id="{254EE1CE-B5E1-D54D-806D-7619109620F4}"/>
              </a:ext>
            </a:extLst>
          </p:cNvPr>
          <p:cNvSpPr/>
          <p:nvPr/>
        </p:nvSpPr>
        <p:spPr>
          <a:xfrm>
            <a:off x="3357677" y="4231843"/>
            <a:ext cx="2190902" cy="9144"/>
          </a:xfrm>
          <a:prstGeom prst="rect">
            <a:avLst/>
          </a:prstGeom>
          <a:solidFill>
            <a:srgbClr val="F3F4F6"/>
          </a:solidFill>
          <a:ln/>
        </p:spPr>
        <p:txBody>
          <a:bodyPr/>
          <a:lstStyle/>
          <a:p>
            <a:endParaRPr lang="en-US" dirty="0"/>
          </a:p>
        </p:txBody>
      </p:sp>
      <p:sp>
        <p:nvSpPr>
          <p:cNvPr id="61" name="Text 59">
            <a:extLst>
              <a:ext uri="{FF2B5EF4-FFF2-40B4-BE49-F238E27FC236}">
                <a16:creationId xmlns:a16="http://schemas.microsoft.com/office/drawing/2014/main" id="{533C175B-CB3A-1163-8220-9B9B24BA77EC}"/>
              </a:ext>
            </a:extLst>
          </p:cNvPr>
          <p:cNvSpPr txBox="1"/>
          <p:nvPr/>
        </p:nvSpPr>
        <p:spPr>
          <a:xfrm>
            <a:off x="3586277" y="3861511"/>
            <a:ext cx="1093622"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Header Image</a:t>
            </a:r>
            <a:endParaRPr lang="en-US" sz="1000" dirty="0"/>
          </a:p>
        </p:txBody>
      </p:sp>
      <p:sp>
        <p:nvSpPr>
          <p:cNvPr id="62" name="Shape 60">
            <a:extLst>
              <a:ext uri="{FF2B5EF4-FFF2-40B4-BE49-F238E27FC236}">
                <a16:creationId xmlns:a16="http://schemas.microsoft.com/office/drawing/2014/main" id="{170F57EA-D928-B3F1-659E-7E8AE25EA49D}"/>
              </a:ext>
            </a:extLst>
          </p:cNvPr>
          <p:cNvSpPr/>
          <p:nvPr/>
        </p:nvSpPr>
        <p:spPr>
          <a:xfrm>
            <a:off x="5548579" y="4231843"/>
            <a:ext cx="2743200" cy="9144"/>
          </a:xfrm>
          <a:prstGeom prst="rect">
            <a:avLst/>
          </a:prstGeom>
          <a:solidFill>
            <a:srgbClr val="F3F4F6"/>
          </a:solidFill>
          <a:ln/>
        </p:spPr>
        <p:txBody>
          <a:bodyPr/>
          <a:lstStyle/>
          <a:p>
            <a:endParaRPr lang="en-US" dirty="0"/>
          </a:p>
        </p:txBody>
      </p:sp>
      <p:sp>
        <p:nvSpPr>
          <p:cNvPr id="63" name="Text 61">
            <a:extLst>
              <a:ext uri="{FF2B5EF4-FFF2-40B4-BE49-F238E27FC236}">
                <a16:creationId xmlns:a16="http://schemas.microsoft.com/office/drawing/2014/main" id="{351405A2-4C96-9D6E-2427-15054A5EC53D}"/>
              </a:ext>
            </a:extLst>
          </p:cNvPr>
          <p:cNvSpPr txBox="1"/>
          <p:nvPr/>
        </p:nvSpPr>
        <p:spPr>
          <a:xfrm>
            <a:off x="5777179" y="3861511"/>
            <a:ext cx="827532"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1584 × 396</a:t>
            </a:r>
            <a:endParaRPr lang="en-US" sz="1000" dirty="0"/>
          </a:p>
        </p:txBody>
      </p:sp>
      <p:sp>
        <p:nvSpPr>
          <p:cNvPr id="64" name="Shape 62">
            <a:extLst>
              <a:ext uri="{FF2B5EF4-FFF2-40B4-BE49-F238E27FC236}">
                <a16:creationId xmlns:a16="http://schemas.microsoft.com/office/drawing/2014/main" id="{F08A8D2F-A6C0-A2C1-C014-CF7A612B1781}"/>
              </a:ext>
            </a:extLst>
          </p:cNvPr>
          <p:cNvSpPr/>
          <p:nvPr/>
        </p:nvSpPr>
        <p:spPr>
          <a:xfrm>
            <a:off x="8287207" y="4231843"/>
            <a:ext cx="1647749" cy="9144"/>
          </a:xfrm>
          <a:prstGeom prst="rect">
            <a:avLst/>
          </a:prstGeom>
          <a:solidFill>
            <a:srgbClr val="F3F4F6"/>
          </a:solidFill>
          <a:ln/>
        </p:spPr>
        <p:txBody>
          <a:bodyPr/>
          <a:lstStyle/>
          <a:p>
            <a:endParaRPr lang="en-US" dirty="0"/>
          </a:p>
        </p:txBody>
      </p:sp>
      <p:sp>
        <p:nvSpPr>
          <p:cNvPr id="65" name="Text 63">
            <a:extLst>
              <a:ext uri="{FF2B5EF4-FFF2-40B4-BE49-F238E27FC236}">
                <a16:creationId xmlns:a16="http://schemas.microsoft.com/office/drawing/2014/main" id="{10C9CE0A-AC4F-80C0-5083-AD8084472F82}"/>
              </a:ext>
            </a:extLst>
          </p:cNvPr>
          <p:cNvSpPr txBox="1"/>
          <p:nvPr/>
        </p:nvSpPr>
        <p:spPr>
          <a:xfrm>
            <a:off x="8515807" y="3861511"/>
            <a:ext cx="265176"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4:1</a:t>
            </a:r>
            <a:endParaRPr lang="en-US" sz="1000" dirty="0"/>
          </a:p>
        </p:txBody>
      </p:sp>
      <p:sp>
        <p:nvSpPr>
          <p:cNvPr id="66" name="Shape 64">
            <a:extLst>
              <a:ext uri="{FF2B5EF4-FFF2-40B4-BE49-F238E27FC236}">
                <a16:creationId xmlns:a16="http://schemas.microsoft.com/office/drawing/2014/main" id="{24D9CD57-3DE6-50C9-B071-64AF94ABE774}"/>
              </a:ext>
            </a:extLst>
          </p:cNvPr>
          <p:cNvSpPr/>
          <p:nvPr/>
        </p:nvSpPr>
        <p:spPr>
          <a:xfrm>
            <a:off x="9929470" y="4231843"/>
            <a:ext cx="1647749" cy="9144"/>
          </a:xfrm>
          <a:prstGeom prst="rect">
            <a:avLst/>
          </a:prstGeom>
          <a:solidFill>
            <a:srgbClr val="F3F4F6"/>
          </a:solidFill>
          <a:ln/>
        </p:spPr>
        <p:txBody>
          <a:bodyPr/>
          <a:lstStyle/>
          <a:p>
            <a:endParaRPr lang="en-US" dirty="0"/>
          </a:p>
        </p:txBody>
      </p:sp>
      <p:sp>
        <p:nvSpPr>
          <p:cNvPr id="67" name="Text 65">
            <a:extLst>
              <a:ext uri="{FF2B5EF4-FFF2-40B4-BE49-F238E27FC236}">
                <a16:creationId xmlns:a16="http://schemas.microsoft.com/office/drawing/2014/main" id="{CD046873-D916-5142-9F30-4A686F067ED7}"/>
              </a:ext>
            </a:extLst>
          </p:cNvPr>
          <p:cNvSpPr txBox="1"/>
          <p:nvPr/>
        </p:nvSpPr>
        <p:spPr>
          <a:xfrm>
            <a:off x="10158070" y="3861511"/>
            <a:ext cx="789127"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JPG / PNG</a:t>
            </a:r>
            <a:endParaRPr lang="en-US" sz="1000" dirty="0"/>
          </a:p>
        </p:txBody>
      </p:sp>
      <p:sp>
        <p:nvSpPr>
          <p:cNvPr id="68" name="Shape 66">
            <a:extLst>
              <a:ext uri="{FF2B5EF4-FFF2-40B4-BE49-F238E27FC236}">
                <a16:creationId xmlns:a16="http://schemas.microsoft.com/office/drawing/2014/main" id="{F495ABA0-545F-46AA-F4CF-1A2855211815}"/>
              </a:ext>
            </a:extLst>
          </p:cNvPr>
          <p:cNvSpPr/>
          <p:nvPr/>
        </p:nvSpPr>
        <p:spPr>
          <a:xfrm>
            <a:off x="619049" y="4755794"/>
            <a:ext cx="2743200" cy="9144"/>
          </a:xfrm>
          <a:prstGeom prst="rect">
            <a:avLst/>
          </a:prstGeom>
          <a:solidFill>
            <a:srgbClr val="F3F4F6"/>
          </a:solidFill>
          <a:ln/>
        </p:spPr>
        <p:txBody>
          <a:bodyPr/>
          <a:lstStyle/>
          <a:p>
            <a:endParaRPr lang="en-US" dirty="0"/>
          </a:p>
        </p:txBody>
      </p:sp>
      <p:sp>
        <p:nvSpPr>
          <p:cNvPr id="69" name="Text 67">
            <a:extLst>
              <a:ext uri="{FF2B5EF4-FFF2-40B4-BE49-F238E27FC236}">
                <a16:creationId xmlns:a16="http://schemas.microsoft.com/office/drawing/2014/main" id="{4A4ADB84-5D3A-5745-5296-11F257F4BE93}"/>
              </a:ext>
            </a:extLst>
          </p:cNvPr>
          <p:cNvSpPr txBox="1"/>
          <p:nvPr/>
        </p:nvSpPr>
        <p:spPr>
          <a:xfrm>
            <a:off x="847649" y="4392778"/>
            <a:ext cx="779983"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Facebook</a:t>
            </a:r>
            <a:endParaRPr lang="en-US" sz="1000" dirty="0"/>
          </a:p>
        </p:txBody>
      </p:sp>
      <p:sp>
        <p:nvSpPr>
          <p:cNvPr id="70" name="Shape 68">
            <a:extLst>
              <a:ext uri="{FF2B5EF4-FFF2-40B4-BE49-F238E27FC236}">
                <a16:creationId xmlns:a16="http://schemas.microsoft.com/office/drawing/2014/main" id="{B7FB342C-EEE7-90FE-EF96-B62572EB5C41}"/>
              </a:ext>
            </a:extLst>
          </p:cNvPr>
          <p:cNvSpPr/>
          <p:nvPr/>
        </p:nvSpPr>
        <p:spPr>
          <a:xfrm>
            <a:off x="3357677" y="4755794"/>
            <a:ext cx="2190902" cy="9144"/>
          </a:xfrm>
          <a:prstGeom prst="rect">
            <a:avLst/>
          </a:prstGeom>
          <a:solidFill>
            <a:srgbClr val="F3F4F6"/>
          </a:solidFill>
          <a:ln/>
        </p:spPr>
        <p:txBody>
          <a:bodyPr/>
          <a:lstStyle/>
          <a:p>
            <a:endParaRPr lang="en-US" dirty="0"/>
          </a:p>
        </p:txBody>
      </p:sp>
      <p:sp>
        <p:nvSpPr>
          <p:cNvPr id="71" name="Text 69">
            <a:extLst>
              <a:ext uri="{FF2B5EF4-FFF2-40B4-BE49-F238E27FC236}">
                <a16:creationId xmlns:a16="http://schemas.microsoft.com/office/drawing/2014/main" id="{008E3F73-189A-A7D9-CE27-F2D04AC1DAC8}"/>
              </a:ext>
            </a:extLst>
          </p:cNvPr>
          <p:cNvSpPr txBox="1"/>
          <p:nvPr/>
        </p:nvSpPr>
        <p:spPr>
          <a:xfrm>
            <a:off x="3586277" y="4392778"/>
            <a:ext cx="1084478"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Shared Image</a:t>
            </a:r>
            <a:endParaRPr lang="en-US" sz="1000" dirty="0"/>
          </a:p>
        </p:txBody>
      </p:sp>
      <p:sp>
        <p:nvSpPr>
          <p:cNvPr id="72" name="Shape 70">
            <a:extLst>
              <a:ext uri="{FF2B5EF4-FFF2-40B4-BE49-F238E27FC236}">
                <a16:creationId xmlns:a16="http://schemas.microsoft.com/office/drawing/2014/main" id="{E4CA28F0-29B5-000C-104F-0AA673EB656D}"/>
              </a:ext>
            </a:extLst>
          </p:cNvPr>
          <p:cNvSpPr/>
          <p:nvPr/>
        </p:nvSpPr>
        <p:spPr>
          <a:xfrm>
            <a:off x="5548579" y="4755794"/>
            <a:ext cx="2743200" cy="9144"/>
          </a:xfrm>
          <a:prstGeom prst="rect">
            <a:avLst/>
          </a:prstGeom>
          <a:solidFill>
            <a:srgbClr val="F3F4F6"/>
          </a:solidFill>
          <a:ln/>
        </p:spPr>
        <p:txBody>
          <a:bodyPr/>
          <a:lstStyle/>
          <a:p>
            <a:endParaRPr lang="en-US" dirty="0"/>
          </a:p>
        </p:txBody>
      </p:sp>
      <p:sp>
        <p:nvSpPr>
          <p:cNvPr id="73" name="Text 71">
            <a:extLst>
              <a:ext uri="{FF2B5EF4-FFF2-40B4-BE49-F238E27FC236}">
                <a16:creationId xmlns:a16="http://schemas.microsoft.com/office/drawing/2014/main" id="{2BF5EAB3-9EB8-26F5-56BF-6774DB61F6B8}"/>
              </a:ext>
            </a:extLst>
          </p:cNvPr>
          <p:cNvSpPr txBox="1"/>
          <p:nvPr/>
        </p:nvSpPr>
        <p:spPr>
          <a:xfrm>
            <a:off x="5777179" y="4392778"/>
            <a:ext cx="817474"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1200 × 630</a:t>
            </a:r>
            <a:endParaRPr lang="en-US" sz="1000" dirty="0"/>
          </a:p>
        </p:txBody>
      </p:sp>
      <p:sp>
        <p:nvSpPr>
          <p:cNvPr id="74" name="Shape 72">
            <a:extLst>
              <a:ext uri="{FF2B5EF4-FFF2-40B4-BE49-F238E27FC236}">
                <a16:creationId xmlns:a16="http://schemas.microsoft.com/office/drawing/2014/main" id="{1287315F-2216-BE07-2165-BF64ADF17835}"/>
              </a:ext>
            </a:extLst>
          </p:cNvPr>
          <p:cNvSpPr/>
          <p:nvPr/>
        </p:nvSpPr>
        <p:spPr>
          <a:xfrm>
            <a:off x="8287207" y="4755794"/>
            <a:ext cx="1647749" cy="9144"/>
          </a:xfrm>
          <a:prstGeom prst="rect">
            <a:avLst/>
          </a:prstGeom>
          <a:solidFill>
            <a:srgbClr val="F3F4F6"/>
          </a:solidFill>
          <a:ln/>
        </p:spPr>
        <p:txBody>
          <a:bodyPr/>
          <a:lstStyle/>
          <a:p>
            <a:endParaRPr lang="en-US" dirty="0"/>
          </a:p>
        </p:txBody>
      </p:sp>
      <p:sp>
        <p:nvSpPr>
          <p:cNvPr id="75" name="Text 73">
            <a:extLst>
              <a:ext uri="{FF2B5EF4-FFF2-40B4-BE49-F238E27FC236}">
                <a16:creationId xmlns:a16="http://schemas.microsoft.com/office/drawing/2014/main" id="{861BB04B-AB71-E79B-FE39-B7F67FDBFBE0}"/>
              </a:ext>
            </a:extLst>
          </p:cNvPr>
          <p:cNvSpPr txBox="1"/>
          <p:nvPr/>
        </p:nvSpPr>
        <p:spPr>
          <a:xfrm>
            <a:off x="8515807" y="4392778"/>
            <a:ext cx="379476"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1.91:1</a:t>
            </a:r>
            <a:endParaRPr lang="en-US" sz="1000" dirty="0"/>
          </a:p>
        </p:txBody>
      </p:sp>
      <p:sp>
        <p:nvSpPr>
          <p:cNvPr id="76" name="Shape 74">
            <a:extLst>
              <a:ext uri="{FF2B5EF4-FFF2-40B4-BE49-F238E27FC236}">
                <a16:creationId xmlns:a16="http://schemas.microsoft.com/office/drawing/2014/main" id="{FA6B1777-B9B8-BB70-D7E2-40266583FB69}"/>
              </a:ext>
            </a:extLst>
          </p:cNvPr>
          <p:cNvSpPr/>
          <p:nvPr/>
        </p:nvSpPr>
        <p:spPr>
          <a:xfrm>
            <a:off x="9929470" y="4755794"/>
            <a:ext cx="1647749" cy="9144"/>
          </a:xfrm>
          <a:prstGeom prst="rect">
            <a:avLst/>
          </a:prstGeom>
          <a:solidFill>
            <a:srgbClr val="F3F4F6"/>
          </a:solidFill>
          <a:ln/>
        </p:spPr>
        <p:txBody>
          <a:bodyPr/>
          <a:lstStyle/>
          <a:p>
            <a:endParaRPr lang="en-US" dirty="0"/>
          </a:p>
        </p:txBody>
      </p:sp>
      <p:sp>
        <p:nvSpPr>
          <p:cNvPr id="77" name="Text 75">
            <a:extLst>
              <a:ext uri="{FF2B5EF4-FFF2-40B4-BE49-F238E27FC236}">
                <a16:creationId xmlns:a16="http://schemas.microsoft.com/office/drawing/2014/main" id="{A7E9A59C-6EE8-A200-E767-917849FF041B}"/>
              </a:ext>
            </a:extLst>
          </p:cNvPr>
          <p:cNvSpPr txBox="1"/>
          <p:nvPr/>
        </p:nvSpPr>
        <p:spPr>
          <a:xfrm>
            <a:off x="10158070" y="4392778"/>
            <a:ext cx="789127"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JPG / PNG</a:t>
            </a:r>
            <a:endParaRPr lang="en-US" sz="1000" dirty="0"/>
          </a:p>
        </p:txBody>
      </p:sp>
      <p:sp>
        <p:nvSpPr>
          <p:cNvPr id="78" name="Shape 76">
            <a:extLst>
              <a:ext uri="{FF2B5EF4-FFF2-40B4-BE49-F238E27FC236}">
                <a16:creationId xmlns:a16="http://schemas.microsoft.com/office/drawing/2014/main" id="{FB7C59F4-2659-8876-BCD0-BACFA77D41C1}"/>
              </a:ext>
            </a:extLst>
          </p:cNvPr>
          <p:cNvSpPr/>
          <p:nvPr/>
        </p:nvSpPr>
        <p:spPr>
          <a:xfrm>
            <a:off x="619049" y="5295290"/>
            <a:ext cx="2743200" cy="9144"/>
          </a:xfrm>
          <a:prstGeom prst="rect">
            <a:avLst/>
          </a:prstGeom>
          <a:solidFill>
            <a:srgbClr val="F3F4F6"/>
          </a:solidFill>
          <a:ln/>
        </p:spPr>
        <p:txBody>
          <a:bodyPr/>
          <a:lstStyle/>
          <a:p>
            <a:endParaRPr lang="en-US" dirty="0"/>
          </a:p>
        </p:txBody>
      </p:sp>
      <p:sp>
        <p:nvSpPr>
          <p:cNvPr id="79" name="Shape 77">
            <a:extLst>
              <a:ext uri="{FF2B5EF4-FFF2-40B4-BE49-F238E27FC236}">
                <a16:creationId xmlns:a16="http://schemas.microsoft.com/office/drawing/2014/main" id="{94A7E923-858D-0A36-3636-1327AE10368C}"/>
              </a:ext>
            </a:extLst>
          </p:cNvPr>
          <p:cNvSpPr/>
          <p:nvPr/>
        </p:nvSpPr>
        <p:spPr>
          <a:xfrm>
            <a:off x="1000354" y="4913071"/>
            <a:ext cx="19202" cy="228600"/>
          </a:xfrm>
          <a:prstGeom prst="rect">
            <a:avLst/>
          </a:prstGeom>
          <a:solidFill>
            <a:srgbClr val="F3F4F6"/>
          </a:solidFill>
          <a:ln/>
        </p:spPr>
        <p:txBody>
          <a:bodyPr/>
          <a:lstStyle/>
          <a:p>
            <a:endParaRPr lang="en-US" dirty="0"/>
          </a:p>
        </p:txBody>
      </p:sp>
      <p:sp>
        <p:nvSpPr>
          <p:cNvPr id="80" name="Text 78">
            <a:extLst>
              <a:ext uri="{FF2B5EF4-FFF2-40B4-BE49-F238E27FC236}">
                <a16:creationId xmlns:a16="http://schemas.microsoft.com/office/drawing/2014/main" id="{FBF874F2-AFE8-5F98-D4DC-92F5917FB0B2}"/>
              </a:ext>
            </a:extLst>
          </p:cNvPr>
          <p:cNvSpPr txBox="1"/>
          <p:nvPr/>
        </p:nvSpPr>
        <p:spPr>
          <a:xfrm>
            <a:off x="1171346" y="4941418"/>
            <a:ext cx="752551" cy="162763"/>
          </a:xfrm>
          <a:prstGeom prst="rect">
            <a:avLst/>
          </a:prstGeom>
          <a:noFill/>
          <a:ln/>
        </p:spPr>
        <p:txBody>
          <a:bodyPr wrap="square" lIns="0" tIns="0" rIns="0" bIns="0" rtlCol="0" anchor="ctr"/>
          <a:lstStyle/>
          <a:p>
            <a:pPr marL="0" indent="0" algn="l">
              <a:buNone/>
            </a:pPr>
            <a:r>
              <a:rPr lang="en-US" sz="900" dirty="0">
                <a:solidFill>
                  <a:srgbClr val="9CA3AF"/>
                </a:solidFill>
                <a:latin typeface="Poppins" pitchFamily="34" charset="0"/>
                <a:ea typeface="Poppins" pitchFamily="34" charset="-122"/>
                <a:cs typeface="Poppins" pitchFamily="34" charset="-120"/>
              </a:rPr>
              <a:t>Page Cover</a:t>
            </a:r>
            <a:endParaRPr lang="en-US" sz="900" dirty="0"/>
          </a:p>
        </p:txBody>
      </p:sp>
      <p:sp>
        <p:nvSpPr>
          <p:cNvPr id="81" name="Shape 79">
            <a:extLst>
              <a:ext uri="{FF2B5EF4-FFF2-40B4-BE49-F238E27FC236}">
                <a16:creationId xmlns:a16="http://schemas.microsoft.com/office/drawing/2014/main" id="{FCA56D92-13A2-4B83-08D2-65A6FE4C40D9}"/>
              </a:ext>
            </a:extLst>
          </p:cNvPr>
          <p:cNvSpPr/>
          <p:nvPr/>
        </p:nvSpPr>
        <p:spPr>
          <a:xfrm>
            <a:off x="3357677" y="5295290"/>
            <a:ext cx="2190902" cy="9144"/>
          </a:xfrm>
          <a:prstGeom prst="rect">
            <a:avLst/>
          </a:prstGeom>
          <a:solidFill>
            <a:srgbClr val="F3F4F6"/>
          </a:solidFill>
          <a:ln/>
        </p:spPr>
        <p:txBody>
          <a:bodyPr/>
          <a:lstStyle/>
          <a:p>
            <a:endParaRPr lang="en-US" dirty="0"/>
          </a:p>
        </p:txBody>
      </p:sp>
      <p:sp>
        <p:nvSpPr>
          <p:cNvPr id="82" name="Text 80">
            <a:extLst>
              <a:ext uri="{FF2B5EF4-FFF2-40B4-BE49-F238E27FC236}">
                <a16:creationId xmlns:a16="http://schemas.microsoft.com/office/drawing/2014/main" id="{B00CCD52-8B31-A2D7-6E32-AC4EDD8102D0}"/>
              </a:ext>
            </a:extLst>
          </p:cNvPr>
          <p:cNvSpPr txBox="1"/>
          <p:nvPr/>
        </p:nvSpPr>
        <p:spPr>
          <a:xfrm>
            <a:off x="3586277" y="4924958"/>
            <a:ext cx="950976"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Cover Photo</a:t>
            </a:r>
            <a:endParaRPr lang="en-US" sz="1000" dirty="0"/>
          </a:p>
        </p:txBody>
      </p:sp>
      <p:sp>
        <p:nvSpPr>
          <p:cNvPr id="83" name="Shape 81">
            <a:extLst>
              <a:ext uri="{FF2B5EF4-FFF2-40B4-BE49-F238E27FC236}">
                <a16:creationId xmlns:a16="http://schemas.microsoft.com/office/drawing/2014/main" id="{55567240-AA97-CB7B-0428-6E3091D747D1}"/>
              </a:ext>
            </a:extLst>
          </p:cNvPr>
          <p:cNvSpPr/>
          <p:nvPr/>
        </p:nvSpPr>
        <p:spPr>
          <a:xfrm>
            <a:off x="5548579" y="5295290"/>
            <a:ext cx="2743200" cy="9144"/>
          </a:xfrm>
          <a:prstGeom prst="rect">
            <a:avLst/>
          </a:prstGeom>
          <a:solidFill>
            <a:srgbClr val="F3F4F6"/>
          </a:solidFill>
          <a:ln/>
        </p:spPr>
        <p:txBody>
          <a:bodyPr/>
          <a:lstStyle/>
          <a:p>
            <a:endParaRPr lang="en-US" dirty="0"/>
          </a:p>
        </p:txBody>
      </p:sp>
      <p:sp>
        <p:nvSpPr>
          <p:cNvPr id="84" name="Text 82">
            <a:extLst>
              <a:ext uri="{FF2B5EF4-FFF2-40B4-BE49-F238E27FC236}">
                <a16:creationId xmlns:a16="http://schemas.microsoft.com/office/drawing/2014/main" id="{C7C3D408-2790-1736-7781-5F59516D0912}"/>
              </a:ext>
            </a:extLst>
          </p:cNvPr>
          <p:cNvSpPr txBox="1"/>
          <p:nvPr/>
        </p:nvSpPr>
        <p:spPr>
          <a:xfrm>
            <a:off x="5777179" y="4924958"/>
            <a:ext cx="827532"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1640 × 924</a:t>
            </a:r>
            <a:endParaRPr lang="en-US" sz="1000" dirty="0"/>
          </a:p>
        </p:txBody>
      </p:sp>
      <p:sp>
        <p:nvSpPr>
          <p:cNvPr id="85" name="Shape 83">
            <a:extLst>
              <a:ext uri="{FF2B5EF4-FFF2-40B4-BE49-F238E27FC236}">
                <a16:creationId xmlns:a16="http://schemas.microsoft.com/office/drawing/2014/main" id="{74E8C418-F42F-711F-7C4E-CC5D36E6B9A2}"/>
              </a:ext>
            </a:extLst>
          </p:cNvPr>
          <p:cNvSpPr/>
          <p:nvPr/>
        </p:nvSpPr>
        <p:spPr>
          <a:xfrm>
            <a:off x="8287207" y="5295290"/>
            <a:ext cx="1647749" cy="9144"/>
          </a:xfrm>
          <a:prstGeom prst="rect">
            <a:avLst/>
          </a:prstGeom>
          <a:solidFill>
            <a:srgbClr val="F3F4F6"/>
          </a:solidFill>
          <a:ln/>
        </p:spPr>
        <p:txBody>
          <a:bodyPr/>
          <a:lstStyle/>
          <a:p>
            <a:endParaRPr lang="en-US" dirty="0"/>
          </a:p>
        </p:txBody>
      </p:sp>
      <p:sp>
        <p:nvSpPr>
          <p:cNvPr id="86" name="Text 84">
            <a:extLst>
              <a:ext uri="{FF2B5EF4-FFF2-40B4-BE49-F238E27FC236}">
                <a16:creationId xmlns:a16="http://schemas.microsoft.com/office/drawing/2014/main" id="{239CDCDA-0A50-8245-168A-9B5CB325186F}"/>
              </a:ext>
            </a:extLst>
          </p:cNvPr>
          <p:cNvSpPr txBox="1"/>
          <p:nvPr/>
        </p:nvSpPr>
        <p:spPr>
          <a:xfrm>
            <a:off x="8515807" y="4924958"/>
            <a:ext cx="998525"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16:9 (approx)</a:t>
            </a:r>
            <a:endParaRPr lang="en-US" sz="1000" dirty="0"/>
          </a:p>
        </p:txBody>
      </p:sp>
      <p:sp>
        <p:nvSpPr>
          <p:cNvPr id="87" name="Shape 85">
            <a:extLst>
              <a:ext uri="{FF2B5EF4-FFF2-40B4-BE49-F238E27FC236}">
                <a16:creationId xmlns:a16="http://schemas.microsoft.com/office/drawing/2014/main" id="{D5D1D1BB-2441-10D9-8066-5D7EFD2E8AA6}"/>
              </a:ext>
            </a:extLst>
          </p:cNvPr>
          <p:cNvSpPr/>
          <p:nvPr/>
        </p:nvSpPr>
        <p:spPr>
          <a:xfrm>
            <a:off x="9929470" y="5295290"/>
            <a:ext cx="1647749" cy="9144"/>
          </a:xfrm>
          <a:prstGeom prst="rect">
            <a:avLst/>
          </a:prstGeom>
          <a:solidFill>
            <a:srgbClr val="F3F4F6"/>
          </a:solidFill>
          <a:ln/>
        </p:spPr>
        <p:txBody>
          <a:bodyPr/>
          <a:lstStyle/>
          <a:p>
            <a:endParaRPr lang="en-US" dirty="0"/>
          </a:p>
        </p:txBody>
      </p:sp>
      <p:sp>
        <p:nvSpPr>
          <p:cNvPr id="88" name="Text 86">
            <a:extLst>
              <a:ext uri="{FF2B5EF4-FFF2-40B4-BE49-F238E27FC236}">
                <a16:creationId xmlns:a16="http://schemas.microsoft.com/office/drawing/2014/main" id="{B516F9FE-1625-FA54-4A3C-42BD80FA74A7}"/>
              </a:ext>
            </a:extLst>
          </p:cNvPr>
          <p:cNvSpPr txBox="1"/>
          <p:nvPr/>
        </p:nvSpPr>
        <p:spPr>
          <a:xfrm>
            <a:off x="10158070" y="4924958"/>
            <a:ext cx="789127"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JPG / PNG</a:t>
            </a:r>
            <a:endParaRPr lang="en-US" sz="1000" dirty="0"/>
          </a:p>
        </p:txBody>
      </p:sp>
      <p:sp>
        <p:nvSpPr>
          <p:cNvPr id="89" name="Shape 87">
            <a:extLst>
              <a:ext uri="{FF2B5EF4-FFF2-40B4-BE49-F238E27FC236}">
                <a16:creationId xmlns:a16="http://schemas.microsoft.com/office/drawing/2014/main" id="{6664C10A-63DE-DD5A-4710-ECE76F367968}"/>
              </a:ext>
            </a:extLst>
          </p:cNvPr>
          <p:cNvSpPr/>
          <p:nvPr/>
        </p:nvSpPr>
        <p:spPr>
          <a:xfrm>
            <a:off x="619049" y="5818327"/>
            <a:ext cx="2743200" cy="9144"/>
          </a:xfrm>
          <a:prstGeom prst="rect">
            <a:avLst/>
          </a:prstGeom>
          <a:solidFill>
            <a:srgbClr val="F3F4F6"/>
          </a:solidFill>
          <a:ln/>
        </p:spPr>
        <p:txBody>
          <a:bodyPr/>
          <a:lstStyle/>
          <a:p>
            <a:endParaRPr lang="en-US" dirty="0"/>
          </a:p>
        </p:txBody>
      </p:sp>
      <p:sp>
        <p:nvSpPr>
          <p:cNvPr id="90" name="Text 88">
            <a:extLst>
              <a:ext uri="{FF2B5EF4-FFF2-40B4-BE49-F238E27FC236}">
                <a16:creationId xmlns:a16="http://schemas.microsoft.com/office/drawing/2014/main" id="{A1C69B5B-1517-AE2F-CA97-AA9208D9F290}"/>
              </a:ext>
            </a:extLst>
          </p:cNvPr>
          <p:cNvSpPr txBox="1"/>
          <p:nvPr/>
        </p:nvSpPr>
        <p:spPr>
          <a:xfrm>
            <a:off x="847649" y="5456225"/>
            <a:ext cx="808330"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X (Twitter)</a:t>
            </a:r>
            <a:endParaRPr lang="en-US" sz="1000" dirty="0"/>
          </a:p>
        </p:txBody>
      </p:sp>
      <p:sp>
        <p:nvSpPr>
          <p:cNvPr id="91" name="Shape 89">
            <a:extLst>
              <a:ext uri="{FF2B5EF4-FFF2-40B4-BE49-F238E27FC236}">
                <a16:creationId xmlns:a16="http://schemas.microsoft.com/office/drawing/2014/main" id="{06EE1B8B-9DD7-A39D-F840-BA2C1C8C8542}"/>
              </a:ext>
            </a:extLst>
          </p:cNvPr>
          <p:cNvSpPr/>
          <p:nvPr/>
        </p:nvSpPr>
        <p:spPr>
          <a:xfrm>
            <a:off x="3357677" y="5818327"/>
            <a:ext cx="2190902" cy="9144"/>
          </a:xfrm>
          <a:prstGeom prst="rect">
            <a:avLst/>
          </a:prstGeom>
          <a:solidFill>
            <a:srgbClr val="F3F4F6"/>
          </a:solidFill>
          <a:ln/>
        </p:spPr>
        <p:txBody>
          <a:bodyPr/>
          <a:lstStyle/>
          <a:p>
            <a:endParaRPr lang="en-US" dirty="0"/>
          </a:p>
        </p:txBody>
      </p:sp>
      <p:sp>
        <p:nvSpPr>
          <p:cNvPr id="92" name="Text 90">
            <a:extLst>
              <a:ext uri="{FF2B5EF4-FFF2-40B4-BE49-F238E27FC236}">
                <a16:creationId xmlns:a16="http://schemas.microsoft.com/office/drawing/2014/main" id="{2D332F88-2A68-232C-9169-44DB847A16FA}"/>
              </a:ext>
            </a:extLst>
          </p:cNvPr>
          <p:cNvSpPr txBox="1"/>
          <p:nvPr/>
        </p:nvSpPr>
        <p:spPr>
          <a:xfrm>
            <a:off x="3586277" y="5456225"/>
            <a:ext cx="1255471"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In-Stream Photo</a:t>
            </a:r>
            <a:endParaRPr lang="en-US" sz="1000" dirty="0"/>
          </a:p>
        </p:txBody>
      </p:sp>
      <p:sp>
        <p:nvSpPr>
          <p:cNvPr id="93" name="Shape 91">
            <a:extLst>
              <a:ext uri="{FF2B5EF4-FFF2-40B4-BE49-F238E27FC236}">
                <a16:creationId xmlns:a16="http://schemas.microsoft.com/office/drawing/2014/main" id="{BDC79B19-383E-B22F-A64B-257C2007DFA0}"/>
              </a:ext>
            </a:extLst>
          </p:cNvPr>
          <p:cNvSpPr/>
          <p:nvPr/>
        </p:nvSpPr>
        <p:spPr>
          <a:xfrm>
            <a:off x="5548579" y="5818327"/>
            <a:ext cx="2743200" cy="9144"/>
          </a:xfrm>
          <a:prstGeom prst="rect">
            <a:avLst/>
          </a:prstGeom>
          <a:solidFill>
            <a:srgbClr val="F3F4F6"/>
          </a:solidFill>
          <a:ln/>
        </p:spPr>
        <p:txBody>
          <a:bodyPr/>
          <a:lstStyle/>
          <a:p>
            <a:endParaRPr lang="en-US" dirty="0"/>
          </a:p>
        </p:txBody>
      </p:sp>
      <p:sp>
        <p:nvSpPr>
          <p:cNvPr id="94" name="Text 92">
            <a:extLst>
              <a:ext uri="{FF2B5EF4-FFF2-40B4-BE49-F238E27FC236}">
                <a16:creationId xmlns:a16="http://schemas.microsoft.com/office/drawing/2014/main" id="{C94597F1-952D-8212-76A3-53E7402C46EA}"/>
              </a:ext>
            </a:extLst>
          </p:cNvPr>
          <p:cNvSpPr txBox="1"/>
          <p:nvPr/>
        </p:nvSpPr>
        <p:spPr>
          <a:xfrm>
            <a:off x="5777179" y="5456225"/>
            <a:ext cx="827532"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1600 × 900</a:t>
            </a:r>
            <a:endParaRPr lang="en-US" sz="1000" dirty="0"/>
          </a:p>
        </p:txBody>
      </p:sp>
      <p:sp>
        <p:nvSpPr>
          <p:cNvPr id="95" name="Shape 93">
            <a:extLst>
              <a:ext uri="{FF2B5EF4-FFF2-40B4-BE49-F238E27FC236}">
                <a16:creationId xmlns:a16="http://schemas.microsoft.com/office/drawing/2014/main" id="{8979D524-C7F6-A85E-0095-E23CF1D8ABD6}"/>
              </a:ext>
            </a:extLst>
          </p:cNvPr>
          <p:cNvSpPr/>
          <p:nvPr/>
        </p:nvSpPr>
        <p:spPr>
          <a:xfrm>
            <a:off x="8287207" y="5818327"/>
            <a:ext cx="1647749" cy="9144"/>
          </a:xfrm>
          <a:prstGeom prst="rect">
            <a:avLst/>
          </a:prstGeom>
          <a:solidFill>
            <a:srgbClr val="F3F4F6"/>
          </a:solidFill>
          <a:ln/>
        </p:spPr>
        <p:txBody>
          <a:bodyPr/>
          <a:lstStyle/>
          <a:p>
            <a:endParaRPr lang="en-US" dirty="0"/>
          </a:p>
        </p:txBody>
      </p:sp>
      <p:sp>
        <p:nvSpPr>
          <p:cNvPr id="96" name="Text 94">
            <a:extLst>
              <a:ext uri="{FF2B5EF4-FFF2-40B4-BE49-F238E27FC236}">
                <a16:creationId xmlns:a16="http://schemas.microsoft.com/office/drawing/2014/main" id="{B311438C-88AF-02EA-0EC6-FE524AF02A0D}"/>
              </a:ext>
            </a:extLst>
          </p:cNvPr>
          <p:cNvSpPr txBox="1"/>
          <p:nvPr/>
        </p:nvSpPr>
        <p:spPr>
          <a:xfrm>
            <a:off x="8515807" y="5456225"/>
            <a:ext cx="351130"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16:9</a:t>
            </a:r>
            <a:endParaRPr lang="en-US" sz="1000" dirty="0"/>
          </a:p>
        </p:txBody>
      </p:sp>
      <p:sp>
        <p:nvSpPr>
          <p:cNvPr id="97" name="Shape 95">
            <a:extLst>
              <a:ext uri="{FF2B5EF4-FFF2-40B4-BE49-F238E27FC236}">
                <a16:creationId xmlns:a16="http://schemas.microsoft.com/office/drawing/2014/main" id="{0084A244-5D18-395B-FC56-5A28A9D0FD8F}"/>
              </a:ext>
            </a:extLst>
          </p:cNvPr>
          <p:cNvSpPr/>
          <p:nvPr/>
        </p:nvSpPr>
        <p:spPr>
          <a:xfrm>
            <a:off x="9929470" y="5818327"/>
            <a:ext cx="1647749" cy="9144"/>
          </a:xfrm>
          <a:prstGeom prst="rect">
            <a:avLst/>
          </a:prstGeom>
          <a:solidFill>
            <a:srgbClr val="F3F4F6"/>
          </a:solidFill>
          <a:ln/>
        </p:spPr>
        <p:txBody>
          <a:bodyPr/>
          <a:lstStyle/>
          <a:p>
            <a:endParaRPr lang="en-US" dirty="0"/>
          </a:p>
        </p:txBody>
      </p:sp>
      <p:sp>
        <p:nvSpPr>
          <p:cNvPr id="98" name="Text 96">
            <a:extLst>
              <a:ext uri="{FF2B5EF4-FFF2-40B4-BE49-F238E27FC236}">
                <a16:creationId xmlns:a16="http://schemas.microsoft.com/office/drawing/2014/main" id="{8DE420A2-24FC-D7ED-BD17-083D61432A81}"/>
              </a:ext>
            </a:extLst>
          </p:cNvPr>
          <p:cNvSpPr txBox="1"/>
          <p:nvPr/>
        </p:nvSpPr>
        <p:spPr>
          <a:xfrm>
            <a:off x="10158070" y="5456225"/>
            <a:ext cx="789127"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JPG / PNG</a:t>
            </a:r>
            <a:endParaRPr lang="en-US" sz="1000" dirty="0"/>
          </a:p>
        </p:txBody>
      </p:sp>
      <p:sp>
        <p:nvSpPr>
          <p:cNvPr id="99" name="Text 97">
            <a:extLst>
              <a:ext uri="{FF2B5EF4-FFF2-40B4-BE49-F238E27FC236}">
                <a16:creationId xmlns:a16="http://schemas.microsoft.com/office/drawing/2014/main" id="{4DA4296B-B4C9-B47B-1BFC-21608005EC8C}"/>
              </a:ext>
            </a:extLst>
          </p:cNvPr>
          <p:cNvSpPr txBox="1"/>
          <p:nvPr/>
        </p:nvSpPr>
        <p:spPr>
          <a:xfrm>
            <a:off x="847649" y="5976518"/>
            <a:ext cx="703174"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YouTube</a:t>
            </a:r>
            <a:endParaRPr lang="en-US" sz="1000" dirty="0"/>
          </a:p>
        </p:txBody>
      </p:sp>
      <p:sp>
        <p:nvSpPr>
          <p:cNvPr id="100" name="Text 98">
            <a:extLst>
              <a:ext uri="{FF2B5EF4-FFF2-40B4-BE49-F238E27FC236}">
                <a16:creationId xmlns:a16="http://schemas.microsoft.com/office/drawing/2014/main" id="{CA92471E-CDB4-56D5-C3D5-1381D9B2C494}"/>
              </a:ext>
            </a:extLst>
          </p:cNvPr>
          <p:cNvSpPr txBox="1"/>
          <p:nvPr/>
        </p:nvSpPr>
        <p:spPr>
          <a:xfrm>
            <a:off x="3586277" y="5976518"/>
            <a:ext cx="1284732"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Video Thumbnail</a:t>
            </a:r>
            <a:endParaRPr lang="en-US" sz="1000" dirty="0"/>
          </a:p>
        </p:txBody>
      </p:sp>
      <p:sp>
        <p:nvSpPr>
          <p:cNvPr id="101" name="Text 99">
            <a:extLst>
              <a:ext uri="{FF2B5EF4-FFF2-40B4-BE49-F238E27FC236}">
                <a16:creationId xmlns:a16="http://schemas.microsoft.com/office/drawing/2014/main" id="{6D0E6549-B2BF-CE6D-23EE-DED9532104E6}"/>
              </a:ext>
            </a:extLst>
          </p:cNvPr>
          <p:cNvSpPr txBox="1"/>
          <p:nvPr/>
        </p:nvSpPr>
        <p:spPr>
          <a:xfrm>
            <a:off x="5777179" y="5976518"/>
            <a:ext cx="808330"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1280 × 720</a:t>
            </a:r>
            <a:endParaRPr lang="en-US" sz="1000" dirty="0"/>
          </a:p>
        </p:txBody>
      </p:sp>
      <p:sp>
        <p:nvSpPr>
          <p:cNvPr id="102" name="Text 100">
            <a:extLst>
              <a:ext uri="{FF2B5EF4-FFF2-40B4-BE49-F238E27FC236}">
                <a16:creationId xmlns:a16="http://schemas.microsoft.com/office/drawing/2014/main" id="{EBC7DECA-3E62-B987-2873-20370C442255}"/>
              </a:ext>
            </a:extLst>
          </p:cNvPr>
          <p:cNvSpPr txBox="1"/>
          <p:nvPr/>
        </p:nvSpPr>
        <p:spPr>
          <a:xfrm>
            <a:off x="8515807" y="5976518"/>
            <a:ext cx="351130"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16:9</a:t>
            </a:r>
            <a:endParaRPr lang="en-US" sz="1000" dirty="0"/>
          </a:p>
        </p:txBody>
      </p:sp>
      <p:sp>
        <p:nvSpPr>
          <p:cNvPr id="103" name="Text 101">
            <a:extLst>
              <a:ext uri="{FF2B5EF4-FFF2-40B4-BE49-F238E27FC236}">
                <a16:creationId xmlns:a16="http://schemas.microsoft.com/office/drawing/2014/main" id="{B9C5AD71-9B3B-32EE-82A2-0D8C4B3B7F1C}"/>
              </a:ext>
            </a:extLst>
          </p:cNvPr>
          <p:cNvSpPr txBox="1"/>
          <p:nvPr/>
        </p:nvSpPr>
        <p:spPr>
          <a:xfrm>
            <a:off x="10158070" y="5976518"/>
            <a:ext cx="789127" cy="191110"/>
          </a:xfrm>
          <a:prstGeom prst="rect">
            <a:avLst/>
          </a:prstGeom>
          <a:noFill/>
          <a:ln/>
        </p:spPr>
        <p:txBody>
          <a:bodyPr wrap="square" lIns="0" tIns="0" rIns="0" bIns="0" rtlCol="0" anchor="ctr"/>
          <a:lstStyle/>
          <a:p>
            <a:pPr marL="0" indent="0" algn="l">
              <a:buNone/>
            </a:pPr>
            <a:r>
              <a:rPr lang="en-US" sz="1000" dirty="0">
                <a:solidFill>
                  <a:srgbClr val="1F2937"/>
                </a:solidFill>
                <a:latin typeface="Poppins" pitchFamily="34" charset="0"/>
                <a:ea typeface="Poppins" pitchFamily="34" charset="-122"/>
                <a:cs typeface="Poppins" pitchFamily="34" charset="-120"/>
              </a:rPr>
              <a:t>JPG / PNG</a:t>
            </a:r>
            <a:endParaRPr lang="en-US" sz="1000" dirty="0"/>
          </a:p>
        </p:txBody>
      </p:sp>
      <p:pic>
        <p:nvPicPr>
          <p:cNvPr id="104" name="Image 0" descr="preencoded.png">
            <a:extLst>
              <a:ext uri="{FF2B5EF4-FFF2-40B4-BE49-F238E27FC236}">
                <a16:creationId xmlns:a16="http://schemas.microsoft.com/office/drawing/2014/main" id="{4A170AFC-AA42-453E-2CCA-3038F25E4638}"/>
              </a:ext>
            </a:extLst>
          </p:cNvPr>
          <p:cNvPicPr>
            <a:picLocks noChangeAspect="1"/>
          </p:cNvPicPr>
          <p:nvPr/>
        </p:nvPicPr>
        <p:blipFill>
          <a:blip r:embed="rId2"/>
          <a:srcRect/>
          <a:stretch/>
        </p:blipFill>
        <p:spPr>
          <a:xfrm>
            <a:off x="609905" y="6515100"/>
            <a:ext cx="114300" cy="114300"/>
          </a:xfrm>
          <a:prstGeom prst="rect">
            <a:avLst/>
          </a:prstGeom>
        </p:spPr>
      </p:pic>
      <p:sp>
        <p:nvSpPr>
          <p:cNvPr id="105" name="Text 102">
            <a:extLst>
              <a:ext uri="{FF2B5EF4-FFF2-40B4-BE49-F238E27FC236}">
                <a16:creationId xmlns:a16="http://schemas.microsoft.com/office/drawing/2014/main" id="{9933D9DC-BBAC-9C85-B19E-DA7E2C25010A}"/>
              </a:ext>
            </a:extLst>
          </p:cNvPr>
          <p:cNvSpPr txBox="1"/>
          <p:nvPr/>
        </p:nvSpPr>
        <p:spPr>
          <a:xfrm>
            <a:off x="800100" y="6496812"/>
            <a:ext cx="3143707" cy="152705"/>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Keep text centered in safe zones (approx 10% margin)</a:t>
            </a:r>
            <a:endParaRPr lang="en-US" sz="900" dirty="0"/>
          </a:p>
        </p:txBody>
      </p:sp>
      <p:pic>
        <p:nvPicPr>
          <p:cNvPr id="106" name="Image 1" descr="preencoded.png">
            <a:extLst>
              <a:ext uri="{FF2B5EF4-FFF2-40B4-BE49-F238E27FC236}">
                <a16:creationId xmlns:a16="http://schemas.microsoft.com/office/drawing/2014/main" id="{F72E814D-8919-267F-EA59-DBEAF9D5297F}"/>
              </a:ext>
            </a:extLst>
          </p:cNvPr>
          <p:cNvPicPr>
            <a:picLocks noChangeAspect="1"/>
          </p:cNvPicPr>
          <p:nvPr/>
        </p:nvPicPr>
        <p:blipFill>
          <a:blip r:embed="rId3"/>
          <a:srcRect l="-1911" r="-1911"/>
          <a:stretch/>
        </p:blipFill>
        <p:spPr>
          <a:xfrm>
            <a:off x="4002329" y="6515100"/>
            <a:ext cx="133502" cy="114300"/>
          </a:xfrm>
          <a:prstGeom prst="rect">
            <a:avLst/>
          </a:prstGeom>
        </p:spPr>
      </p:pic>
      <p:sp>
        <p:nvSpPr>
          <p:cNvPr id="107" name="Text 103">
            <a:extLst>
              <a:ext uri="{FF2B5EF4-FFF2-40B4-BE49-F238E27FC236}">
                <a16:creationId xmlns:a16="http://schemas.microsoft.com/office/drawing/2014/main" id="{04847338-BA90-049B-31F0-4E753ABB4AC6}"/>
              </a:ext>
            </a:extLst>
          </p:cNvPr>
          <p:cNvSpPr txBox="1"/>
          <p:nvPr/>
        </p:nvSpPr>
        <p:spPr>
          <a:xfrm>
            <a:off x="4211726" y="6496812"/>
            <a:ext cx="1696212" cy="152705"/>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Max file size: 5MB for images</a:t>
            </a:r>
            <a:endParaRPr lang="en-US" sz="900" dirty="0"/>
          </a:p>
        </p:txBody>
      </p:sp>
      <p:sp>
        <p:nvSpPr>
          <p:cNvPr id="109" name="Text 5">
            <a:extLst>
              <a:ext uri="{FF2B5EF4-FFF2-40B4-BE49-F238E27FC236}">
                <a16:creationId xmlns:a16="http://schemas.microsoft.com/office/drawing/2014/main" id="{8B7D84D2-0026-E76D-D9ED-CAA622FBF472}"/>
              </a:ext>
            </a:extLst>
          </p:cNvPr>
          <p:cNvSpPr txBox="1"/>
          <p:nvPr/>
        </p:nvSpPr>
        <p:spPr>
          <a:xfrm>
            <a:off x="1601114" y="479102"/>
            <a:ext cx="957377" cy="191110"/>
          </a:xfrm>
          <a:prstGeom prst="rect">
            <a:avLst/>
          </a:prstGeom>
          <a:noFill/>
          <a:ln/>
        </p:spPr>
        <p:txBody>
          <a:bodyPr wrap="square" lIns="0" tIns="0" rIns="0" bIns="0" rtlCol="0" anchor="ctr"/>
          <a:lstStyle/>
          <a:p>
            <a:r>
              <a:rPr lang="en-US" sz="1000" dirty="0">
                <a:solidFill>
                  <a:srgbClr val="9CA3AF"/>
                </a:solidFill>
                <a:latin typeface="Poppins" pitchFamily="34" charset="0"/>
                <a:ea typeface="Poppins" pitchFamily="34" charset="-122"/>
                <a:cs typeface="Poppins" pitchFamily="34" charset="-120"/>
              </a:rPr>
              <a:t>SOCIAL MEDIA</a:t>
            </a:r>
            <a:endParaRPr lang="en-US" sz="1000" dirty="0"/>
          </a:p>
        </p:txBody>
      </p:sp>
      <p:sp>
        <p:nvSpPr>
          <p:cNvPr id="110" name="Shape 3">
            <a:extLst>
              <a:ext uri="{FF2B5EF4-FFF2-40B4-BE49-F238E27FC236}">
                <a16:creationId xmlns:a16="http://schemas.microsoft.com/office/drawing/2014/main" id="{1C26F00A-7F47-864F-0EA8-C8FA6360FFBA}"/>
              </a:ext>
            </a:extLst>
          </p:cNvPr>
          <p:cNvSpPr/>
          <p:nvPr/>
        </p:nvSpPr>
        <p:spPr>
          <a:xfrm>
            <a:off x="627752" y="455705"/>
            <a:ext cx="874800" cy="230400"/>
          </a:xfrm>
          <a:prstGeom prst="roundRect">
            <a:avLst>
              <a:gd name="adj" fmla="val 50000"/>
            </a:avLst>
          </a:prstGeom>
          <a:solidFill>
            <a:srgbClr val="111827"/>
          </a:solidFill>
          <a:ln/>
        </p:spPr>
        <p:txBody>
          <a:bodyPr/>
          <a:lstStyle/>
          <a:p>
            <a:endParaRPr lang="en-US" dirty="0"/>
          </a:p>
        </p:txBody>
      </p:sp>
      <p:sp>
        <p:nvSpPr>
          <p:cNvPr id="111" name="Text 4">
            <a:extLst>
              <a:ext uri="{FF2B5EF4-FFF2-40B4-BE49-F238E27FC236}">
                <a16:creationId xmlns:a16="http://schemas.microsoft.com/office/drawing/2014/main" id="{7116651B-A865-FF05-F936-C1AA44BB4467}"/>
              </a:ext>
            </a:extLst>
          </p:cNvPr>
          <p:cNvSpPr txBox="1"/>
          <p:nvPr/>
        </p:nvSpPr>
        <p:spPr>
          <a:xfrm>
            <a:off x="655501" y="489524"/>
            <a:ext cx="819302"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a:t>
            </a:r>
            <a:r>
              <a:rPr lang="en-US" sz="900" b="1" dirty="0" smtClean="0">
                <a:solidFill>
                  <a:srgbClr val="FFFFFF"/>
                </a:solidFill>
                <a:latin typeface="Poppins" pitchFamily="34" charset="0"/>
                <a:ea typeface="Poppins" pitchFamily="34" charset="-122"/>
                <a:cs typeface="Poppins" pitchFamily="34" charset="-120"/>
              </a:rPr>
              <a:t>07</a:t>
            </a:r>
            <a:endParaRPr lang="en-US" sz="900" dirty="0"/>
          </a:p>
        </p:txBody>
      </p:sp>
    </p:spTree>
    <p:extLst>
      <p:ext uri="{BB962C8B-B14F-4D97-AF65-F5344CB8AC3E}">
        <p14:creationId xmlns:p14="http://schemas.microsoft.com/office/powerpoint/2010/main" val="40963373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CCF0E-4B2D-92B4-8DF3-163D55D9161B}"/>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ABE1A5BA-7581-8516-0C53-B51736EB35F8}"/>
              </a:ext>
            </a:extLst>
          </p:cNvPr>
          <p:cNvSpPr/>
          <p:nvPr/>
        </p:nvSpPr>
        <p:spPr>
          <a:xfrm>
            <a:off x="0" y="1295705"/>
            <a:ext cx="12191695" cy="9144"/>
          </a:xfrm>
          <a:prstGeom prst="rect">
            <a:avLst/>
          </a:prstGeom>
          <a:solidFill>
            <a:srgbClr val="F3F4F6"/>
          </a:solidFill>
          <a:ln/>
        </p:spPr>
        <p:txBody>
          <a:bodyPr/>
          <a:lstStyle/>
          <a:p>
            <a:endParaRPr lang="en-US" dirty="0"/>
          </a:p>
        </p:txBody>
      </p:sp>
      <p:sp>
        <p:nvSpPr>
          <p:cNvPr id="8" name="Text 6">
            <a:extLst>
              <a:ext uri="{FF2B5EF4-FFF2-40B4-BE49-F238E27FC236}">
                <a16:creationId xmlns:a16="http://schemas.microsoft.com/office/drawing/2014/main" id="{6D4637DF-3038-81E0-9061-C5023FFBC14A}"/>
              </a:ext>
            </a:extLst>
          </p:cNvPr>
          <p:cNvSpPr txBox="1"/>
          <p:nvPr/>
        </p:nvSpPr>
        <p:spPr>
          <a:xfrm>
            <a:off x="609905" y="748547"/>
            <a:ext cx="3277210"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Design Guidelines</a:t>
            </a:r>
            <a:endParaRPr lang="en-US" sz="2700" dirty="0"/>
          </a:p>
        </p:txBody>
      </p:sp>
      <p:sp>
        <p:nvSpPr>
          <p:cNvPr id="9" name="Text 7">
            <a:extLst>
              <a:ext uri="{FF2B5EF4-FFF2-40B4-BE49-F238E27FC236}">
                <a16:creationId xmlns:a16="http://schemas.microsoft.com/office/drawing/2014/main" id="{F5E46176-18B8-BBA6-27DD-FB05BC695380}"/>
              </a:ext>
            </a:extLst>
          </p:cNvPr>
          <p:cNvSpPr txBox="1"/>
          <p:nvPr/>
        </p:nvSpPr>
        <p:spPr>
          <a:xfrm>
            <a:off x="7995513" y="896222"/>
            <a:ext cx="3586277" cy="191110"/>
          </a:xfrm>
          <a:prstGeom prst="rect">
            <a:avLst/>
          </a:prstGeom>
          <a:noFill/>
          <a:ln/>
        </p:spPr>
        <p:txBody>
          <a:bodyPr wrap="square" lIns="0" tIns="0" rIns="0" bIns="0" rtlCol="0" anchor="ctr"/>
          <a:lstStyle/>
          <a:p>
            <a:pPr marL="0" indent="0" algn="r">
              <a:buNone/>
            </a:pPr>
            <a:r>
              <a:rPr lang="en-US" sz="1000" dirty="0">
                <a:solidFill>
                  <a:srgbClr val="6B7280"/>
                </a:solidFill>
                <a:latin typeface="Poppins" pitchFamily="34" charset="0"/>
                <a:ea typeface="Poppins" pitchFamily="34" charset="-122"/>
                <a:cs typeface="Poppins" pitchFamily="34" charset="-120"/>
              </a:rPr>
              <a:t>Consistency builds trust across all digital platforms.</a:t>
            </a:r>
            <a:endParaRPr lang="en-US" sz="1000" dirty="0"/>
          </a:p>
        </p:txBody>
      </p:sp>
      <p:sp>
        <p:nvSpPr>
          <p:cNvPr id="10" name="Shape 8">
            <a:extLst>
              <a:ext uri="{FF2B5EF4-FFF2-40B4-BE49-F238E27FC236}">
                <a16:creationId xmlns:a16="http://schemas.microsoft.com/office/drawing/2014/main" id="{4BAA85A5-F8F3-CBB9-2686-492FEB0F4612}"/>
              </a:ext>
            </a:extLst>
          </p:cNvPr>
          <p:cNvSpPr/>
          <p:nvPr/>
        </p:nvSpPr>
        <p:spPr>
          <a:xfrm>
            <a:off x="609905" y="1609344"/>
            <a:ext cx="5333695" cy="5060397"/>
          </a:xfrm>
          <a:prstGeom prst="roundRect">
            <a:avLst>
              <a:gd name="adj" fmla="val 367"/>
            </a:avLst>
          </a:prstGeom>
          <a:solidFill>
            <a:srgbClr val="F9FAFB"/>
          </a:solidFill>
          <a:ln w="12700">
            <a:solidFill>
              <a:srgbClr val="E5E7EB"/>
            </a:solidFill>
            <a:prstDash val="solid"/>
          </a:ln>
        </p:spPr>
        <p:txBody>
          <a:bodyPr/>
          <a:lstStyle/>
          <a:p>
            <a:endParaRPr lang="en-US" dirty="0"/>
          </a:p>
        </p:txBody>
      </p:sp>
      <p:sp>
        <p:nvSpPr>
          <p:cNvPr id="11" name="Shape 9">
            <a:extLst>
              <a:ext uri="{FF2B5EF4-FFF2-40B4-BE49-F238E27FC236}">
                <a16:creationId xmlns:a16="http://schemas.microsoft.com/office/drawing/2014/main" id="{AA372E97-A648-97EF-BB02-5C2AC4AA392B}"/>
              </a:ext>
            </a:extLst>
          </p:cNvPr>
          <p:cNvSpPr/>
          <p:nvPr/>
        </p:nvSpPr>
        <p:spPr>
          <a:xfrm>
            <a:off x="619049" y="1619402"/>
            <a:ext cx="5315407" cy="38405"/>
          </a:xfrm>
          <a:prstGeom prst="rect">
            <a:avLst/>
          </a:prstGeom>
          <a:solidFill>
            <a:srgbClr val="2D80F9"/>
          </a:solidFill>
          <a:ln/>
        </p:spPr>
        <p:txBody>
          <a:bodyPr/>
          <a:lstStyle/>
          <a:p>
            <a:endParaRPr lang="en-US" dirty="0"/>
          </a:p>
        </p:txBody>
      </p:sp>
      <p:pic>
        <p:nvPicPr>
          <p:cNvPr id="12" name="Image 0" descr="preencoded.png">
            <a:extLst>
              <a:ext uri="{FF2B5EF4-FFF2-40B4-BE49-F238E27FC236}">
                <a16:creationId xmlns:a16="http://schemas.microsoft.com/office/drawing/2014/main" id="{289272AD-EE81-E914-83B0-39F362B2B158}"/>
              </a:ext>
            </a:extLst>
          </p:cNvPr>
          <p:cNvPicPr>
            <a:picLocks noChangeAspect="1"/>
          </p:cNvPicPr>
          <p:nvPr/>
        </p:nvPicPr>
        <p:blipFill>
          <a:blip r:embed="rId3"/>
          <a:srcRect l="-1282" r="-1282"/>
          <a:stretch/>
        </p:blipFill>
        <p:spPr>
          <a:xfrm>
            <a:off x="923544" y="1962302"/>
            <a:ext cx="219456" cy="190195"/>
          </a:xfrm>
          <a:prstGeom prst="rect">
            <a:avLst/>
          </a:prstGeom>
        </p:spPr>
      </p:pic>
      <p:sp>
        <p:nvSpPr>
          <p:cNvPr id="13" name="Text 10">
            <a:extLst>
              <a:ext uri="{FF2B5EF4-FFF2-40B4-BE49-F238E27FC236}">
                <a16:creationId xmlns:a16="http://schemas.microsoft.com/office/drawing/2014/main" id="{93B17F6A-7FCC-E328-062C-F1735E32D214}"/>
              </a:ext>
            </a:extLst>
          </p:cNvPr>
          <p:cNvSpPr txBox="1"/>
          <p:nvPr/>
        </p:nvSpPr>
        <p:spPr>
          <a:xfrm>
            <a:off x="1257300" y="1923898"/>
            <a:ext cx="2628900"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Visual Structure &amp; Layout</a:t>
            </a:r>
            <a:endParaRPr lang="en-US" sz="1500" dirty="0"/>
          </a:p>
        </p:txBody>
      </p:sp>
      <p:sp>
        <p:nvSpPr>
          <p:cNvPr id="14" name="Shape 11">
            <a:extLst>
              <a:ext uri="{FF2B5EF4-FFF2-40B4-BE49-F238E27FC236}">
                <a16:creationId xmlns:a16="http://schemas.microsoft.com/office/drawing/2014/main" id="{DFE32BF7-8E98-D081-C615-6C6E24C537CB}"/>
              </a:ext>
            </a:extLst>
          </p:cNvPr>
          <p:cNvSpPr/>
          <p:nvPr/>
        </p:nvSpPr>
        <p:spPr>
          <a:xfrm>
            <a:off x="923544" y="2419503"/>
            <a:ext cx="4705502" cy="2567636"/>
          </a:xfrm>
          <a:prstGeom prst="roundRect">
            <a:avLst>
              <a:gd name="adj" fmla="val 888"/>
            </a:avLst>
          </a:prstGeom>
          <a:solidFill>
            <a:srgbClr val="F9FAFB"/>
          </a:solidFill>
          <a:ln w="12700">
            <a:solidFill>
              <a:srgbClr val="E5E7EB"/>
            </a:solidFill>
            <a:prstDash val="solid"/>
          </a:ln>
        </p:spPr>
        <p:txBody>
          <a:bodyPr/>
          <a:lstStyle/>
          <a:p>
            <a:endParaRPr lang="en-US" dirty="0"/>
          </a:p>
        </p:txBody>
      </p:sp>
      <p:sp>
        <p:nvSpPr>
          <p:cNvPr id="15" name="Shape 12">
            <a:extLst>
              <a:ext uri="{FF2B5EF4-FFF2-40B4-BE49-F238E27FC236}">
                <a16:creationId xmlns:a16="http://schemas.microsoft.com/office/drawing/2014/main" id="{AB972815-27E8-4641-2D07-E9854C271199}"/>
              </a:ext>
            </a:extLst>
          </p:cNvPr>
          <p:cNvSpPr/>
          <p:nvPr/>
        </p:nvSpPr>
        <p:spPr>
          <a:xfrm>
            <a:off x="2057400" y="2560777"/>
            <a:ext cx="2438705" cy="2021737"/>
          </a:xfrm>
          <a:prstGeom prst="roundRect">
            <a:avLst>
              <a:gd name="adj" fmla="val 1452"/>
            </a:avLst>
          </a:prstGeom>
          <a:solidFill>
            <a:srgbClr val="FFFFFF"/>
          </a:solidFill>
          <a:ln w="12700">
            <a:solidFill>
              <a:srgbClr val="EEEEEE"/>
            </a:solidFill>
            <a:prstDash val="solid"/>
          </a:ln>
          <a:effectLst>
            <a:outerShdw blurRad="139700" dist="38100" dir="5400000" algn="bl" rotWithShape="0">
              <a:srgbClr val="000000">
                <a:alpha val="8000"/>
              </a:srgbClr>
            </a:outerShdw>
          </a:effectLst>
        </p:spPr>
        <p:txBody>
          <a:bodyPr/>
          <a:lstStyle/>
          <a:p>
            <a:endParaRPr lang="en-US" dirty="0"/>
          </a:p>
        </p:txBody>
      </p:sp>
      <p:sp>
        <p:nvSpPr>
          <p:cNvPr id="16" name="Shape 13">
            <a:extLst>
              <a:ext uri="{FF2B5EF4-FFF2-40B4-BE49-F238E27FC236}">
                <a16:creationId xmlns:a16="http://schemas.microsoft.com/office/drawing/2014/main" id="{3F41106E-4D8F-D94E-58BA-8AA754327CA9}"/>
              </a:ext>
            </a:extLst>
          </p:cNvPr>
          <p:cNvSpPr/>
          <p:nvPr/>
        </p:nvSpPr>
        <p:spPr>
          <a:xfrm>
            <a:off x="2066544" y="2569922"/>
            <a:ext cx="2419502" cy="1000354"/>
          </a:xfrm>
          <a:prstGeom prst="rect">
            <a:avLst/>
          </a:prstGeom>
          <a:solidFill>
            <a:schemeClr val="tx2">
              <a:lumMod val="10000"/>
              <a:lumOff val="90000"/>
            </a:schemeClr>
          </a:solidFill>
          <a:ln/>
        </p:spPr>
        <p:txBody>
          <a:bodyPr/>
          <a:lstStyle/>
          <a:p>
            <a:endParaRPr lang="en-US" dirty="0"/>
          </a:p>
        </p:txBody>
      </p:sp>
      <p:pic>
        <p:nvPicPr>
          <p:cNvPr id="17" name="Image 1" descr="preencoded.png">
            <a:extLst>
              <a:ext uri="{FF2B5EF4-FFF2-40B4-BE49-F238E27FC236}">
                <a16:creationId xmlns:a16="http://schemas.microsoft.com/office/drawing/2014/main" id="{D2A4480A-FEF9-DA65-EF5F-AD029C3CF3FF}"/>
              </a:ext>
            </a:extLst>
          </p:cNvPr>
          <p:cNvPicPr>
            <a:picLocks noChangeAspect="1"/>
          </p:cNvPicPr>
          <p:nvPr/>
        </p:nvPicPr>
        <p:blipFill>
          <a:blip r:embed="rId4"/>
          <a:srcRect/>
          <a:stretch/>
        </p:blipFill>
        <p:spPr>
          <a:xfrm>
            <a:off x="3161995" y="2942717"/>
            <a:ext cx="228600" cy="228600"/>
          </a:xfrm>
          <a:prstGeom prst="rect">
            <a:avLst/>
          </a:prstGeom>
        </p:spPr>
      </p:pic>
      <p:sp>
        <p:nvSpPr>
          <p:cNvPr id="18" name="Shape 14">
            <a:extLst>
              <a:ext uri="{FF2B5EF4-FFF2-40B4-BE49-F238E27FC236}">
                <a16:creationId xmlns:a16="http://schemas.microsoft.com/office/drawing/2014/main" id="{D6D4339B-70A1-9684-29BE-D5DE0554173E}"/>
              </a:ext>
            </a:extLst>
          </p:cNvPr>
          <p:cNvSpPr/>
          <p:nvPr/>
        </p:nvSpPr>
        <p:spPr>
          <a:xfrm>
            <a:off x="2219249" y="3705606"/>
            <a:ext cx="1591056" cy="152705"/>
          </a:xfrm>
          <a:prstGeom prst="roundRect">
            <a:avLst>
              <a:gd name="adj" fmla="val 149700"/>
            </a:avLst>
          </a:prstGeom>
          <a:solidFill>
            <a:srgbClr val="2D80F9"/>
          </a:solidFill>
          <a:ln/>
        </p:spPr>
        <p:txBody>
          <a:bodyPr/>
          <a:lstStyle/>
          <a:p>
            <a:endParaRPr lang="en-US" dirty="0"/>
          </a:p>
        </p:txBody>
      </p:sp>
      <p:sp>
        <p:nvSpPr>
          <p:cNvPr id="19" name="Shape 15">
            <a:extLst>
              <a:ext uri="{FF2B5EF4-FFF2-40B4-BE49-F238E27FC236}">
                <a16:creationId xmlns:a16="http://schemas.microsoft.com/office/drawing/2014/main" id="{7A405F32-1CD3-B256-DFC9-EEC7ACBE1AEE}"/>
              </a:ext>
            </a:extLst>
          </p:cNvPr>
          <p:cNvSpPr/>
          <p:nvPr/>
        </p:nvSpPr>
        <p:spPr>
          <a:xfrm>
            <a:off x="2219249" y="3934206"/>
            <a:ext cx="2115007" cy="75895"/>
          </a:xfrm>
          <a:prstGeom prst="roundRect">
            <a:avLst>
              <a:gd name="adj" fmla="val 602411"/>
            </a:avLst>
          </a:prstGeom>
          <a:solidFill>
            <a:srgbClr val="E5E7EB"/>
          </a:solidFill>
          <a:ln/>
        </p:spPr>
        <p:txBody>
          <a:bodyPr/>
          <a:lstStyle/>
          <a:p>
            <a:endParaRPr lang="en-US" dirty="0"/>
          </a:p>
        </p:txBody>
      </p:sp>
      <p:sp>
        <p:nvSpPr>
          <p:cNvPr id="20" name="Shape 16">
            <a:extLst>
              <a:ext uri="{FF2B5EF4-FFF2-40B4-BE49-F238E27FC236}">
                <a16:creationId xmlns:a16="http://schemas.microsoft.com/office/drawing/2014/main" id="{A88E0E93-FB15-58E7-50CA-9D6D6362D937}"/>
              </a:ext>
            </a:extLst>
          </p:cNvPr>
          <p:cNvSpPr/>
          <p:nvPr/>
        </p:nvSpPr>
        <p:spPr>
          <a:xfrm>
            <a:off x="2219249" y="4048506"/>
            <a:ext cx="1410005" cy="75895"/>
          </a:xfrm>
          <a:prstGeom prst="roundRect">
            <a:avLst>
              <a:gd name="adj" fmla="val 602411"/>
            </a:avLst>
          </a:prstGeom>
          <a:solidFill>
            <a:srgbClr val="E5E7EB"/>
          </a:solidFill>
          <a:ln/>
        </p:spPr>
        <p:txBody>
          <a:bodyPr/>
          <a:lstStyle/>
          <a:p>
            <a:endParaRPr lang="en-US" dirty="0"/>
          </a:p>
        </p:txBody>
      </p:sp>
      <p:sp>
        <p:nvSpPr>
          <p:cNvPr id="21" name="Shape 17">
            <a:extLst>
              <a:ext uri="{FF2B5EF4-FFF2-40B4-BE49-F238E27FC236}">
                <a16:creationId xmlns:a16="http://schemas.microsoft.com/office/drawing/2014/main" id="{A289F86D-58C9-890A-C12E-75E59CB41779}"/>
              </a:ext>
            </a:extLst>
          </p:cNvPr>
          <p:cNvSpPr/>
          <p:nvPr/>
        </p:nvSpPr>
        <p:spPr>
          <a:xfrm>
            <a:off x="2219249" y="4217670"/>
            <a:ext cx="761695" cy="228600"/>
          </a:xfrm>
          <a:prstGeom prst="roundRect">
            <a:avLst>
              <a:gd name="adj" fmla="val 400000"/>
            </a:avLst>
          </a:prstGeom>
          <a:solidFill>
            <a:srgbClr val="2D80F9"/>
          </a:solidFill>
          <a:ln/>
        </p:spPr>
        <p:txBody>
          <a:bodyPr/>
          <a:lstStyle/>
          <a:p>
            <a:endParaRPr lang="en-US" dirty="0"/>
          </a:p>
        </p:txBody>
      </p:sp>
      <p:sp>
        <p:nvSpPr>
          <p:cNvPr id="22" name="Shape 19">
            <a:extLst>
              <a:ext uri="{FF2B5EF4-FFF2-40B4-BE49-F238E27FC236}">
                <a16:creationId xmlns:a16="http://schemas.microsoft.com/office/drawing/2014/main" id="{432738DE-45F9-AB25-04B5-05604BBCA015}"/>
              </a:ext>
            </a:extLst>
          </p:cNvPr>
          <p:cNvSpPr/>
          <p:nvPr/>
        </p:nvSpPr>
        <p:spPr>
          <a:xfrm>
            <a:off x="4008427" y="2659555"/>
            <a:ext cx="381305" cy="228600"/>
          </a:xfrm>
          <a:prstGeom prst="roundRect">
            <a:avLst>
              <a:gd name="adj" fmla="val 33333"/>
            </a:avLst>
          </a:prstGeom>
          <a:noFill/>
          <a:ln w="25400">
            <a:solidFill>
              <a:schemeClr val="tx1">
                <a:lumMod val="65000"/>
                <a:lumOff val="35000"/>
              </a:schemeClr>
            </a:solidFill>
            <a:prstDash val="solid"/>
          </a:ln>
        </p:spPr>
        <p:txBody>
          <a:bodyPr/>
          <a:lstStyle/>
          <a:p>
            <a:endParaRPr lang="en-US" dirty="0"/>
          </a:p>
        </p:txBody>
      </p:sp>
      <p:sp>
        <p:nvSpPr>
          <p:cNvPr id="23" name="Text 20">
            <a:extLst>
              <a:ext uri="{FF2B5EF4-FFF2-40B4-BE49-F238E27FC236}">
                <a16:creationId xmlns:a16="http://schemas.microsoft.com/office/drawing/2014/main" id="{9B81EED6-2AE1-4E5E-1CB4-FE3594975A1B}"/>
              </a:ext>
            </a:extLst>
          </p:cNvPr>
          <p:cNvSpPr txBox="1"/>
          <p:nvPr/>
        </p:nvSpPr>
        <p:spPr>
          <a:xfrm>
            <a:off x="2777033" y="4681271"/>
            <a:ext cx="1371600" cy="219456"/>
          </a:xfrm>
          <a:prstGeom prst="rect">
            <a:avLst/>
          </a:prstGeom>
          <a:noFill/>
          <a:ln/>
        </p:spPr>
        <p:txBody>
          <a:bodyPr wrap="square" lIns="0" tIns="0" rIns="0" bIns="0" rtlCol="0" anchor="ctr"/>
          <a:lstStyle/>
          <a:p>
            <a:pPr marL="0" indent="0" algn="l">
              <a:buNone/>
            </a:pPr>
            <a:r>
              <a:rPr lang="en-US" sz="1200" b="1" dirty="0">
                <a:solidFill>
                  <a:srgbClr val="FF6A39"/>
                </a:solidFill>
                <a:latin typeface="Poppins" pitchFamily="34" charset="0"/>
                <a:ea typeface="Poppins" pitchFamily="34" charset="-122"/>
                <a:cs typeface="Poppins" pitchFamily="34" charset="-120"/>
              </a:rPr>
              <a:t>Logo Placement</a:t>
            </a:r>
            <a:endParaRPr lang="en-US" sz="1200" dirty="0"/>
          </a:p>
        </p:txBody>
      </p:sp>
      <p:sp>
        <p:nvSpPr>
          <p:cNvPr id="24" name="Shape 21">
            <a:extLst>
              <a:ext uri="{FF2B5EF4-FFF2-40B4-BE49-F238E27FC236}">
                <a16:creationId xmlns:a16="http://schemas.microsoft.com/office/drawing/2014/main" id="{3022A22A-2C14-B00D-9B85-222F0B3D4C31}"/>
              </a:ext>
            </a:extLst>
          </p:cNvPr>
          <p:cNvSpPr/>
          <p:nvPr/>
        </p:nvSpPr>
        <p:spPr>
          <a:xfrm>
            <a:off x="923544" y="5218624"/>
            <a:ext cx="304495" cy="304495"/>
          </a:xfrm>
          <a:prstGeom prst="roundRect">
            <a:avLst>
              <a:gd name="adj" fmla="val 300300"/>
            </a:avLst>
          </a:prstGeom>
          <a:solidFill>
            <a:srgbClr val="EFF6FF"/>
          </a:solidFill>
          <a:ln/>
        </p:spPr>
        <p:txBody>
          <a:bodyPr/>
          <a:lstStyle/>
          <a:p>
            <a:endParaRPr lang="en-US" dirty="0"/>
          </a:p>
        </p:txBody>
      </p:sp>
      <p:sp>
        <p:nvSpPr>
          <p:cNvPr id="25" name="Text 22">
            <a:extLst>
              <a:ext uri="{FF2B5EF4-FFF2-40B4-BE49-F238E27FC236}">
                <a16:creationId xmlns:a16="http://schemas.microsoft.com/office/drawing/2014/main" id="{69319EA2-0A1A-BA5F-F7EE-F2FC8D3A938D}"/>
              </a:ext>
            </a:extLst>
          </p:cNvPr>
          <p:cNvSpPr txBox="1"/>
          <p:nvPr/>
        </p:nvSpPr>
        <p:spPr>
          <a:xfrm>
            <a:off x="1051560" y="5275317"/>
            <a:ext cx="157277" cy="191110"/>
          </a:xfrm>
          <a:prstGeom prst="rect">
            <a:avLst/>
          </a:prstGeom>
          <a:noFill/>
          <a:ln/>
        </p:spPr>
        <p:txBody>
          <a:bodyPr wrap="square" lIns="0" tIns="0" rIns="0" bIns="0" rtlCol="0" anchor="ctr"/>
          <a:lstStyle/>
          <a:p>
            <a:pPr marL="0" indent="0" algn="l">
              <a:buNone/>
            </a:pPr>
            <a:r>
              <a:rPr lang="en-US" sz="1000" b="1" dirty="0">
                <a:solidFill>
                  <a:srgbClr val="2D80F9"/>
                </a:solidFill>
                <a:latin typeface="Poppins" pitchFamily="34" charset="0"/>
                <a:ea typeface="Poppins" pitchFamily="34" charset="-122"/>
                <a:cs typeface="Poppins" pitchFamily="34" charset="-120"/>
              </a:rPr>
              <a:t>1</a:t>
            </a:r>
            <a:endParaRPr lang="en-US" sz="1000" dirty="0"/>
          </a:p>
        </p:txBody>
      </p:sp>
      <p:sp>
        <p:nvSpPr>
          <p:cNvPr id="26" name="Text 23">
            <a:extLst>
              <a:ext uri="{FF2B5EF4-FFF2-40B4-BE49-F238E27FC236}">
                <a16:creationId xmlns:a16="http://schemas.microsoft.com/office/drawing/2014/main" id="{35C4F54E-4464-6543-082D-B9C58DD4615D}"/>
              </a:ext>
            </a:extLst>
          </p:cNvPr>
          <p:cNvSpPr txBox="1"/>
          <p:nvPr/>
        </p:nvSpPr>
        <p:spPr>
          <a:xfrm>
            <a:off x="1343254" y="5180219"/>
            <a:ext cx="1976933" cy="191110"/>
          </a:xfrm>
          <a:prstGeom prst="rect">
            <a:avLst/>
          </a:prstGeom>
          <a:noFill/>
          <a:ln/>
        </p:spPr>
        <p:txBody>
          <a:bodyPr wrap="square" lIns="0" tIns="0" rIns="0" bIns="0" rtlCol="0" anchor="ctr"/>
          <a:lstStyle/>
          <a:p>
            <a:pPr marL="0" indent="0" algn="l">
              <a:buNone/>
            </a:pPr>
            <a:r>
              <a:rPr lang="en-US" sz="1000" b="1" dirty="0">
                <a:solidFill>
                  <a:srgbClr val="111827"/>
                </a:solidFill>
                <a:latin typeface="Poppins" pitchFamily="34" charset="0"/>
                <a:ea typeface="Poppins" pitchFamily="34" charset="-122"/>
                <a:cs typeface="Poppins" pitchFamily="34" charset="-120"/>
              </a:rPr>
              <a:t>Consistent Logo Placement</a:t>
            </a:r>
            <a:endParaRPr lang="en-US" sz="1000" dirty="0"/>
          </a:p>
        </p:txBody>
      </p:sp>
      <p:sp>
        <p:nvSpPr>
          <p:cNvPr id="27" name="Text 24">
            <a:extLst>
              <a:ext uri="{FF2B5EF4-FFF2-40B4-BE49-F238E27FC236}">
                <a16:creationId xmlns:a16="http://schemas.microsoft.com/office/drawing/2014/main" id="{74C9C5B9-3BF9-4B06-6C4B-699E7459CFE3}"/>
              </a:ext>
            </a:extLst>
          </p:cNvPr>
          <p:cNvSpPr txBox="1"/>
          <p:nvPr/>
        </p:nvSpPr>
        <p:spPr>
          <a:xfrm>
            <a:off x="1343254" y="5399675"/>
            <a:ext cx="3991356" cy="314554"/>
          </a:xfrm>
          <a:prstGeom prst="rect">
            <a:avLst/>
          </a:prstGeom>
          <a:noFill/>
          <a:ln/>
        </p:spPr>
        <p:txBody>
          <a:bodyPr wrap="square" lIns="0" tIns="0" rIns="0" bIns="0" rtlCol="0" anchor="ctr"/>
          <a:lstStyle/>
          <a:p>
            <a:pPr marL="0" indent="0" algn="l">
              <a:buNone/>
            </a:pPr>
            <a:r>
              <a:rPr lang="en-US" sz="900" dirty="0">
                <a:solidFill>
                  <a:srgbClr val="4B5563"/>
                </a:solidFill>
                <a:latin typeface="Poppins" pitchFamily="34" charset="0"/>
                <a:ea typeface="Poppins" pitchFamily="34" charset="-122"/>
                <a:cs typeface="Poppins" pitchFamily="34" charset="-120"/>
              </a:rPr>
              <a:t>Always place the Ebix logo in the Top-right corner. Maintain clear space equal to the "E" height.</a:t>
            </a:r>
            <a:endParaRPr lang="en-US" sz="900" dirty="0"/>
          </a:p>
        </p:txBody>
      </p:sp>
      <p:sp>
        <p:nvSpPr>
          <p:cNvPr id="28" name="Shape 25">
            <a:extLst>
              <a:ext uri="{FF2B5EF4-FFF2-40B4-BE49-F238E27FC236}">
                <a16:creationId xmlns:a16="http://schemas.microsoft.com/office/drawing/2014/main" id="{C747F2EB-320B-46A1-47A2-B5EA258AAE39}"/>
              </a:ext>
            </a:extLst>
          </p:cNvPr>
          <p:cNvSpPr/>
          <p:nvPr/>
        </p:nvSpPr>
        <p:spPr>
          <a:xfrm>
            <a:off x="923544" y="5904424"/>
            <a:ext cx="304495" cy="304495"/>
          </a:xfrm>
          <a:prstGeom prst="roundRect">
            <a:avLst>
              <a:gd name="adj" fmla="val 300300"/>
            </a:avLst>
          </a:prstGeom>
          <a:solidFill>
            <a:srgbClr val="EFF6FF"/>
          </a:solidFill>
          <a:ln/>
        </p:spPr>
        <p:txBody>
          <a:bodyPr/>
          <a:lstStyle/>
          <a:p>
            <a:endParaRPr lang="en-US" dirty="0"/>
          </a:p>
        </p:txBody>
      </p:sp>
      <p:sp>
        <p:nvSpPr>
          <p:cNvPr id="29" name="Text 26">
            <a:extLst>
              <a:ext uri="{FF2B5EF4-FFF2-40B4-BE49-F238E27FC236}">
                <a16:creationId xmlns:a16="http://schemas.microsoft.com/office/drawing/2014/main" id="{634586DF-67FA-646D-C72A-1D87DC455F03}"/>
              </a:ext>
            </a:extLst>
          </p:cNvPr>
          <p:cNvSpPr txBox="1"/>
          <p:nvPr/>
        </p:nvSpPr>
        <p:spPr>
          <a:xfrm>
            <a:off x="1037844" y="5961117"/>
            <a:ext cx="176479" cy="191110"/>
          </a:xfrm>
          <a:prstGeom prst="rect">
            <a:avLst/>
          </a:prstGeom>
          <a:noFill/>
          <a:ln/>
        </p:spPr>
        <p:txBody>
          <a:bodyPr wrap="square" lIns="0" tIns="0" rIns="0" bIns="0" rtlCol="0" anchor="ctr"/>
          <a:lstStyle/>
          <a:p>
            <a:pPr marL="0" indent="0" algn="l">
              <a:buNone/>
            </a:pPr>
            <a:r>
              <a:rPr lang="en-US" sz="1000" b="1" dirty="0">
                <a:solidFill>
                  <a:srgbClr val="2D80F9"/>
                </a:solidFill>
                <a:latin typeface="Poppins" pitchFamily="34" charset="0"/>
                <a:ea typeface="Poppins" pitchFamily="34" charset="-122"/>
                <a:cs typeface="Poppins" pitchFamily="34" charset="-120"/>
              </a:rPr>
              <a:t>2</a:t>
            </a:r>
            <a:endParaRPr lang="en-US" sz="1000" dirty="0"/>
          </a:p>
        </p:txBody>
      </p:sp>
      <p:sp>
        <p:nvSpPr>
          <p:cNvPr id="30" name="Text 27">
            <a:extLst>
              <a:ext uri="{FF2B5EF4-FFF2-40B4-BE49-F238E27FC236}">
                <a16:creationId xmlns:a16="http://schemas.microsoft.com/office/drawing/2014/main" id="{920F3061-3697-AF14-045A-D26C9BE840D5}"/>
              </a:ext>
            </a:extLst>
          </p:cNvPr>
          <p:cNvSpPr txBox="1"/>
          <p:nvPr/>
        </p:nvSpPr>
        <p:spPr>
          <a:xfrm>
            <a:off x="1343254" y="5866019"/>
            <a:ext cx="1510589" cy="191110"/>
          </a:xfrm>
          <a:prstGeom prst="rect">
            <a:avLst/>
          </a:prstGeom>
          <a:noFill/>
          <a:ln/>
        </p:spPr>
        <p:txBody>
          <a:bodyPr wrap="square" lIns="0" tIns="0" rIns="0" bIns="0" rtlCol="0" anchor="ctr"/>
          <a:lstStyle/>
          <a:p>
            <a:pPr marL="0" indent="0" algn="l">
              <a:buNone/>
            </a:pPr>
            <a:r>
              <a:rPr lang="en-US" sz="1000" b="1" dirty="0">
                <a:solidFill>
                  <a:srgbClr val="111827"/>
                </a:solidFill>
                <a:latin typeface="Poppins" pitchFamily="34" charset="0"/>
                <a:ea typeface="Poppins" pitchFamily="34" charset="-122"/>
                <a:cs typeface="Poppins" pitchFamily="34" charset="-120"/>
              </a:rPr>
              <a:t>Hierarchy &amp; Margins</a:t>
            </a:r>
            <a:endParaRPr lang="en-US" sz="1000" dirty="0"/>
          </a:p>
        </p:txBody>
      </p:sp>
      <p:sp>
        <p:nvSpPr>
          <p:cNvPr id="31" name="Text 28">
            <a:extLst>
              <a:ext uri="{FF2B5EF4-FFF2-40B4-BE49-F238E27FC236}">
                <a16:creationId xmlns:a16="http://schemas.microsoft.com/office/drawing/2014/main" id="{7106FF45-8DB2-3DA9-C65E-2D485A7FFDDF}"/>
              </a:ext>
            </a:extLst>
          </p:cNvPr>
          <p:cNvSpPr txBox="1"/>
          <p:nvPr/>
        </p:nvSpPr>
        <p:spPr>
          <a:xfrm>
            <a:off x="1343254" y="6085475"/>
            <a:ext cx="3610051" cy="314554"/>
          </a:xfrm>
          <a:prstGeom prst="rect">
            <a:avLst/>
          </a:prstGeom>
          <a:noFill/>
          <a:ln/>
        </p:spPr>
        <p:txBody>
          <a:bodyPr wrap="square" lIns="0" tIns="0" rIns="0" bIns="0" rtlCol="0" anchor="ctr"/>
          <a:lstStyle/>
          <a:p>
            <a:pPr marL="0" indent="0" algn="l">
              <a:buNone/>
            </a:pPr>
            <a:r>
              <a:rPr lang="en-US" sz="900" dirty="0">
                <a:solidFill>
                  <a:srgbClr val="4B5563"/>
                </a:solidFill>
                <a:latin typeface="Poppins" pitchFamily="34" charset="0"/>
                <a:ea typeface="Poppins" pitchFamily="34" charset="-122"/>
                <a:cs typeface="Poppins" pitchFamily="34" charset="-120"/>
              </a:rPr>
              <a:t>Headline &gt; Subhead &gt; Body. Use generous padding to prevent overcrowding. Avoid placing text over busy image areas.</a:t>
            </a:r>
            <a:endParaRPr lang="en-US" sz="900" dirty="0"/>
          </a:p>
        </p:txBody>
      </p:sp>
      <p:sp>
        <p:nvSpPr>
          <p:cNvPr id="32" name="Shape 29">
            <a:extLst>
              <a:ext uri="{FF2B5EF4-FFF2-40B4-BE49-F238E27FC236}">
                <a16:creationId xmlns:a16="http://schemas.microsoft.com/office/drawing/2014/main" id="{A7687C6B-7654-D4F7-D3CD-44800049C076}"/>
              </a:ext>
            </a:extLst>
          </p:cNvPr>
          <p:cNvSpPr/>
          <p:nvPr/>
        </p:nvSpPr>
        <p:spPr>
          <a:xfrm>
            <a:off x="6248095" y="1609343"/>
            <a:ext cx="5333695" cy="3147769"/>
          </a:xfrm>
          <a:prstGeom prst="roundRect">
            <a:avLst>
              <a:gd name="adj" fmla="val 935"/>
            </a:avLst>
          </a:prstGeom>
          <a:solidFill>
            <a:srgbClr val="F9FAFB"/>
          </a:solidFill>
          <a:ln w="12700">
            <a:solidFill>
              <a:srgbClr val="E5E7EB"/>
            </a:solidFill>
            <a:prstDash val="solid"/>
          </a:ln>
        </p:spPr>
        <p:txBody>
          <a:bodyPr/>
          <a:lstStyle/>
          <a:p>
            <a:endParaRPr lang="en-US" dirty="0"/>
          </a:p>
        </p:txBody>
      </p:sp>
      <p:sp>
        <p:nvSpPr>
          <p:cNvPr id="33" name="Shape 30">
            <a:extLst>
              <a:ext uri="{FF2B5EF4-FFF2-40B4-BE49-F238E27FC236}">
                <a16:creationId xmlns:a16="http://schemas.microsoft.com/office/drawing/2014/main" id="{EC6226CA-D851-5AC0-F652-D32B774B828F}"/>
              </a:ext>
            </a:extLst>
          </p:cNvPr>
          <p:cNvSpPr/>
          <p:nvPr/>
        </p:nvSpPr>
        <p:spPr>
          <a:xfrm>
            <a:off x="6258154" y="1619402"/>
            <a:ext cx="5315407" cy="38405"/>
          </a:xfrm>
          <a:prstGeom prst="rect">
            <a:avLst/>
          </a:prstGeom>
          <a:solidFill>
            <a:srgbClr val="FF6A39"/>
          </a:solidFill>
          <a:ln/>
        </p:spPr>
        <p:txBody>
          <a:bodyPr/>
          <a:lstStyle/>
          <a:p>
            <a:endParaRPr lang="en-US" dirty="0"/>
          </a:p>
        </p:txBody>
      </p:sp>
      <p:pic>
        <p:nvPicPr>
          <p:cNvPr id="34" name="Image 2" descr="preencoded.png">
            <a:extLst>
              <a:ext uri="{FF2B5EF4-FFF2-40B4-BE49-F238E27FC236}">
                <a16:creationId xmlns:a16="http://schemas.microsoft.com/office/drawing/2014/main" id="{63908570-78F5-D593-20A4-5DE24261705C}"/>
              </a:ext>
            </a:extLst>
          </p:cNvPr>
          <p:cNvPicPr>
            <a:picLocks noChangeAspect="1"/>
          </p:cNvPicPr>
          <p:nvPr/>
        </p:nvPicPr>
        <p:blipFill>
          <a:blip r:embed="rId5"/>
          <a:srcRect/>
          <a:stretch/>
        </p:blipFill>
        <p:spPr>
          <a:xfrm>
            <a:off x="6562649" y="1962302"/>
            <a:ext cx="190195" cy="190195"/>
          </a:xfrm>
          <a:prstGeom prst="rect">
            <a:avLst/>
          </a:prstGeom>
        </p:spPr>
      </p:pic>
      <p:sp>
        <p:nvSpPr>
          <p:cNvPr id="35" name="Text 31">
            <a:extLst>
              <a:ext uri="{FF2B5EF4-FFF2-40B4-BE49-F238E27FC236}">
                <a16:creationId xmlns:a16="http://schemas.microsoft.com/office/drawing/2014/main" id="{3006EA2B-A4AE-88DD-81BF-71360D5CD8F6}"/>
              </a:ext>
            </a:extLst>
          </p:cNvPr>
          <p:cNvSpPr txBox="1"/>
          <p:nvPr/>
        </p:nvSpPr>
        <p:spPr>
          <a:xfrm>
            <a:off x="6867144" y="1923898"/>
            <a:ext cx="2220163"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Color &amp; Backgrounds</a:t>
            </a:r>
            <a:endParaRPr lang="en-US" sz="1500" dirty="0"/>
          </a:p>
        </p:txBody>
      </p:sp>
      <p:sp>
        <p:nvSpPr>
          <p:cNvPr id="36" name="Shape 32">
            <a:extLst>
              <a:ext uri="{FF2B5EF4-FFF2-40B4-BE49-F238E27FC236}">
                <a16:creationId xmlns:a16="http://schemas.microsoft.com/office/drawing/2014/main" id="{7C13A156-2836-D071-C792-A7C1FDE47A08}"/>
              </a:ext>
            </a:extLst>
          </p:cNvPr>
          <p:cNvSpPr/>
          <p:nvPr/>
        </p:nvSpPr>
        <p:spPr>
          <a:xfrm>
            <a:off x="6562649" y="2343607"/>
            <a:ext cx="2276856" cy="1009498"/>
          </a:xfrm>
          <a:prstGeom prst="roundRect">
            <a:avLst>
              <a:gd name="adj" fmla="val 6836"/>
            </a:avLst>
          </a:prstGeom>
          <a:solidFill>
            <a:srgbClr val="FFFFFF"/>
          </a:solidFill>
          <a:ln w="12700">
            <a:solidFill>
              <a:srgbClr val="F3F4F6"/>
            </a:solidFill>
            <a:prstDash val="solid"/>
          </a:ln>
          <a:effectLst>
            <a:outerShdw blurRad="12700" dist="12700" dir="16200000" algn="bl" rotWithShape="0">
              <a:srgbClr val="000000">
                <a:alpha val="75000"/>
              </a:srgbClr>
            </a:outerShdw>
          </a:effectLst>
        </p:spPr>
        <p:txBody>
          <a:bodyPr/>
          <a:lstStyle/>
          <a:p>
            <a:endParaRPr lang="en-US" dirty="0"/>
          </a:p>
        </p:txBody>
      </p:sp>
      <p:pic>
        <p:nvPicPr>
          <p:cNvPr id="37" name="Image 3" descr="preencoded.png">
            <a:extLst>
              <a:ext uri="{FF2B5EF4-FFF2-40B4-BE49-F238E27FC236}">
                <a16:creationId xmlns:a16="http://schemas.microsoft.com/office/drawing/2014/main" id="{D8504682-0143-793F-6D99-9B9BAED11A03}"/>
              </a:ext>
            </a:extLst>
          </p:cNvPr>
          <p:cNvPicPr>
            <a:picLocks noChangeAspect="1"/>
          </p:cNvPicPr>
          <p:nvPr/>
        </p:nvPicPr>
        <p:blipFill>
          <a:blip r:embed="rId6"/>
          <a:srcRect/>
          <a:stretch/>
        </p:blipFill>
        <p:spPr>
          <a:xfrm>
            <a:off x="6724498" y="2505456"/>
            <a:ext cx="152705" cy="152705"/>
          </a:xfrm>
          <a:prstGeom prst="rect">
            <a:avLst/>
          </a:prstGeom>
        </p:spPr>
      </p:pic>
      <p:sp>
        <p:nvSpPr>
          <p:cNvPr id="38" name="Text 33">
            <a:extLst>
              <a:ext uri="{FF2B5EF4-FFF2-40B4-BE49-F238E27FC236}">
                <a16:creationId xmlns:a16="http://schemas.microsoft.com/office/drawing/2014/main" id="{25BB40A7-903B-D6CC-834A-9329A807E767}"/>
              </a:ext>
            </a:extLst>
          </p:cNvPr>
          <p:cNvSpPr txBox="1"/>
          <p:nvPr/>
        </p:nvSpPr>
        <p:spPr>
          <a:xfrm>
            <a:off x="6953098" y="2495398"/>
            <a:ext cx="267005" cy="162763"/>
          </a:xfrm>
          <a:prstGeom prst="rect">
            <a:avLst/>
          </a:prstGeom>
          <a:noFill/>
          <a:ln/>
        </p:spPr>
        <p:txBody>
          <a:bodyPr wrap="square" lIns="0" tIns="0" rIns="0" bIns="0" rtlCol="0" anchor="ctr"/>
          <a:lstStyle/>
          <a:p>
            <a:pPr marL="0" indent="0" algn="l">
              <a:buNone/>
            </a:pPr>
            <a:r>
              <a:rPr lang="en-US" sz="900" b="1" dirty="0">
                <a:solidFill>
                  <a:srgbClr val="6B7280"/>
                </a:solidFill>
                <a:latin typeface="Poppins" pitchFamily="34" charset="0"/>
                <a:ea typeface="Poppins" pitchFamily="34" charset="-122"/>
                <a:cs typeface="Poppins" pitchFamily="34" charset="-120"/>
              </a:rPr>
              <a:t>DO</a:t>
            </a:r>
            <a:endParaRPr lang="en-US" sz="900" dirty="0"/>
          </a:p>
        </p:txBody>
      </p:sp>
      <p:sp>
        <p:nvSpPr>
          <p:cNvPr id="39" name="Text 34">
            <a:extLst>
              <a:ext uri="{FF2B5EF4-FFF2-40B4-BE49-F238E27FC236}">
                <a16:creationId xmlns:a16="http://schemas.microsoft.com/office/drawing/2014/main" id="{98B77E82-A18C-04F1-ACF0-A1FEEC0A16F2}"/>
              </a:ext>
            </a:extLst>
          </p:cNvPr>
          <p:cNvSpPr txBox="1"/>
          <p:nvPr/>
        </p:nvSpPr>
        <p:spPr>
          <a:xfrm>
            <a:off x="6724498" y="2723998"/>
            <a:ext cx="1981505" cy="314554"/>
          </a:xfrm>
          <a:prstGeom prst="rect">
            <a:avLst/>
          </a:prstGeom>
          <a:noFill/>
          <a:ln/>
        </p:spPr>
        <p:txBody>
          <a:bodyPr wrap="square" lIns="0" tIns="0" rIns="0" bIns="0" rtlCol="0" anchor="ctr"/>
          <a:lstStyle/>
          <a:p>
            <a:pPr marL="0" indent="0" algn="l">
              <a:buNone/>
            </a:pPr>
            <a:r>
              <a:rPr lang="en-US" sz="900" dirty="0">
                <a:solidFill>
                  <a:srgbClr val="4B5563"/>
                </a:solidFill>
                <a:latin typeface="Poppins" pitchFamily="34" charset="0"/>
                <a:ea typeface="Poppins" pitchFamily="34" charset="-122"/>
                <a:cs typeface="Poppins" pitchFamily="34" charset="-120"/>
              </a:rPr>
              <a:t>Use white backgrounds for clean, professional look.</a:t>
            </a:r>
            <a:endParaRPr lang="en-US" sz="900" dirty="0"/>
          </a:p>
        </p:txBody>
      </p:sp>
      <p:sp>
        <p:nvSpPr>
          <p:cNvPr id="40" name="Shape 35">
            <a:extLst>
              <a:ext uri="{FF2B5EF4-FFF2-40B4-BE49-F238E27FC236}">
                <a16:creationId xmlns:a16="http://schemas.microsoft.com/office/drawing/2014/main" id="{D6949E41-5651-6863-4323-26BC97213E7E}"/>
              </a:ext>
            </a:extLst>
          </p:cNvPr>
          <p:cNvSpPr/>
          <p:nvPr/>
        </p:nvSpPr>
        <p:spPr>
          <a:xfrm>
            <a:off x="6724498" y="3114446"/>
            <a:ext cx="1952244" cy="75895"/>
          </a:xfrm>
          <a:prstGeom prst="roundRect">
            <a:avLst>
              <a:gd name="adj" fmla="val 301206"/>
            </a:avLst>
          </a:prstGeom>
          <a:solidFill>
            <a:srgbClr val="2D80F9"/>
          </a:solidFill>
          <a:ln/>
        </p:spPr>
        <p:txBody>
          <a:bodyPr/>
          <a:lstStyle/>
          <a:p>
            <a:endParaRPr lang="en-US" dirty="0"/>
          </a:p>
        </p:txBody>
      </p:sp>
      <p:sp>
        <p:nvSpPr>
          <p:cNvPr id="41" name="Shape 36">
            <a:extLst>
              <a:ext uri="{FF2B5EF4-FFF2-40B4-BE49-F238E27FC236}">
                <a16:creationId xmlns:a16="http://schemas.microsoft.com/office/drawing/2014/main" id="{D3FB7B3A-7149-D4C3-143E-C5021BFF8A11}"/>
              </a:ext>
            </a:extLst>
          </p:cNvPr>
          <p:cNvSpPr/>
          <p:nvPr/>
        </p:nvSpPr>
        <p:spPr>
          <a:xfrm>
            <a:off x="8991295" y="2343607"/>
            <a:ext cx="2276856" cy="1009498"/>
          </a:xfrm>
          <a:prstGeom prst="roundRect">
            <a:avLst>
              <a:gd name="adj" fmla="val 6836"/>
            </a:avLst>
          </a:prstGeom>
          <a:solidFill>
            <a:srgbClr val="F9FAFB">
              <a:alpha val="75000"/>
            </a:srgbClr>
          </a:solidFill>
          <a:ln w="12700">
            <a:solidFill>
              <a:srgbClr val="F3F4F6"/>
            </a:solidFill>
            <a:prstDash val="solid"/>
          </a:ln>
        </p:spPr>
        <p:txBody>
          <a:bodyPr/>
          <a:lstStyle/>
          <a:p>
            <a:endParaRPr lang="en-US" dirty="0"/>
          </a:p>
        </p:txBody>
      </p:sp>
      <p:pic>
        <p:nvPicPr>
          <p:cNvPr id="42" name="Image 4" descr="preencoded.png">
            <a:extLst>
              <a:ext uri="{FF2B5EF4-FFF2-40B4-BE49-F238E27FC236}">
                <a16:creationId xmlns:a16="http://schemas.microsoft.com/office/drawing/2014/main" id="{624C8108-B741-3551-E2C9-E3FEE1C30AB9}"/>
              </a:ext>
            </a:extLst>
          </p:cNvPr>
          <p:cNvPicPr>
            <a:picLocks noChangeAspect="1"/>
          </p:cNvPicPr>
          <p:nvPr/>
        </p:nvPicPr>
        <p:blipFill>
          <a:blip r:embed="rId7">
            <a:alphaModFix amt="75000"/>
          </a:blip>
          <a:srcRect/>
          <a:stretch/>
        </p:blipFill>
        <p:spPr>
          <a:xfrm>
            <a:off x="9153144" y="2505456"/>
            <a:ext cx="152705" cy="152705"/>
          </a:xfrm>
          <a:prstGeom prst="rect">
            <a:avLst/>
          </a:prstGeom>
        </p:spPr>
      </p:pic>
      <p:sp>
        <p:nvSpPr>
          <p:cNvPr id="43" name="Shape 37">
            <a:extLst>
              <a:ext uri="{FF2B5EF4-FFF2-40B4-BE49-F238E27FC236}">
                <a16:creationId xmlns:a16="http://schemas.microsoft.com/office/drawing/2014/main" id="{854FF512-05A4-F123-75A7-664A01EE07CE}"/>
              </a:ext>
            </a:extLst>
          </p:cNvPr>
          <p:cNvSpPr/>
          <p:nvPr/>
        </p:nvSpPr>
        <p:spPr>
          <a:xfrm>
            <a:off x="9153144" y="3114446"/>
            <a:ext cx="1952244" cy="75895"/>
          </a:xfrm>
          <a:prstGeom prst="roundRect">
            <a:avLst>
              <a:gd name="adj" fmla="val 301206"/>
            </a:avLst>
          </a:prstGeom>
          <a:solidFill>
            <a:srgbClr val="D1D5DB">
              <a:alpha val="75000"/>
            </a:srgbClr>
          </a:solidFill>
          <a:ln/>
        </p:spPr>
        <p:txBody>
          <a:bodyPr/>
          <a:lstStyle/>
          <a:p>
            <a:endParaRPr lang="en-US" dirty="0"/>
          </a:p>
        </p:txBody>
      </p:sp>
      <p:sp>
        <p:nvSpPr>
          <p:cNvPr id="44" name="Text 38">
            <a:extLst>
              <a:ext uri="{FF2B5EF4-FFF2-40B4-BE49-F238E27FC236}">
                <a16:creationId xmlns:a16="http://schemas.microsoft.com/office/drawing/2014/main" id="{4D2687B6-656B-C468-83C2-A4EB665DEE91}"/>
              </a:ext>
            </a:extLst>
          </p:cNvPr>
          <p:cNvSpPr txBox="1"/>
          <p:nvPr/>
        </p:nvSpPr>
        <p:spPr>
          <a:xfrm>
            <a:off x="9381744" y="2495398"/>
            <a:ext cx="438912" cy="162763"/>
          </a:xfrm>
          <a:prstGeom prst="rect">
            <a:avLst/>
          </a:prstGeom>
          <a:noFill/>
          <a:ln/>
        </p:spPr>
        <p:txBody>
          <a:bodyPr wrap="square" lIns="0" tIns="0" rIns="0" bIns="0" rtlCol="0" anchor="ctr"/>
          <a:lstStyle/>
          <a:p>
            <a:pPr marL="0" indent="0" algn="l">
              <a:buNone/>
            </a:pPr>
            <a:r>
              <a:rPr lang="en-US" sz="900" b="1" dirty="0">
                <a:solidFill>
                  <a:srgbClr val="6B7280">
                    <a:alpha val="75000"/>
                  </a:srgbClr>
                </a:solidFill>
                <a:latin typeface="Poppins" pitchFamily="34" charset="0"/>
                <a:ea typeface="Poppins" pitchFamily="34" charset="-122"/>
                <a:cs typeface="Poppins" pitchFamily="34" charset="-120"/>
              </a:rPr>
              <a:t>DON'T</a:t>
            </a:r>
            <a:endParaRPr lang="en-US" sz="900" dirty="0"/>
          </a:p>
        </p:txBody>
      </p:sp>
      <p:sp>
        <p:nvSpPr>
          <p:cNvPr id="45" name="Text 39">
            <a:extLst>
              <a:ext uri="{FF2B5EF4-FFF2-40B4-BE49-F238E27FC236}">
                <a16:creationId xmlns:a16="http://schemas.microsoft.com/office/drawing/2014/main" id="{B485DF44-928C-E66C-C6D1-DEDBE4F5E1E9}"/>
              </a:ext>
            </a:extLst>
          </p:cNvPr>
          <p:cNvSpPr txBox="1"/>
          <p:nvPr/>
        </p:nvSpPr>
        <p:spPr>
          <a:xfrm>
            <a:off x="9153144" y="2723998"/>
            <a:ext cx="2039112" cy="314554"/>
          </a:xfrm>
          <a:prstGeom prst="rect">
            <a:avLst/>
          </a:prstGeom>
          <a:noFill/>
          <a:ln/>
        </p:spPr>
        <p:txBody>
          <a:bodyPr wrap="square" lIns="0" tIns="0" rIns="0" bIns="0" rtlCol="0" anchor="ctr"/>
          <a:lstStyle/>
          <a:p>
            <a:pPr marL="0" indent="0" algn="l">
              <a:buNone/>
            </a:pPr>
            <a:r>
              <a:rPr lang="en-US" sz="900" dirty="0">
                <a:solidFill>
                  <a:srgbClr val="4B5563">
                    <a:alpha val="75000"/>
                  </a:srgbClr>
                </a:solidFill>
                <a:latin typeface="Poppins" pitchFamily="34" charset="0"/>
                <a:ea typeface="Poppins" pitchFamily="34" charset="-122"/>
                <a:cs typeface="Poppins" pitchFamily="34" charset="-120"/>
              </a:rPr>
              <a:t>Avoid heavy gradients behind text or cluttered overlays.</a:t>
            </a:r>
            <a:endParaRPr lang="en-US" sz="900" dirty="0"/>
          </a:p>
        </p:txBody>
      </p:sp>
      <p:sp>
        <p:nvSpPr>
          <p:cNvPr id="46" name="Shape 40">
            <a:extLst>
              <a:ext uri="{FF2B5EF4-FFF2-40B4-BE49-F238E27FC236}">
                <a16:creationId xmlns:a16="http://schemas.microsoft.com/office/drawing/2014/main" id="{BAD75AD6-4D9E-E419-AF38-48CABC6198D0}"/>
              </a:ext>
            </a:extLst>
          </p:cNvPr>
          <p:cNvSpPr/>
          <p:nvPr/>
        </p:nvSpPr>
        <p:spPr>
          <a:xfrm>
            <a:off x="6562649" y="3504895"/>
            <a:ext cx="4705502" cy="9144"/>
          </a:xfrm>
          <a:prstGeom prst="rect">
            <a:avLst/>
          </a:prstGeom>
          <a:solidFill>
            <a:srgbClr val="F3F4F6"/>
          </a:solidFill>
          <a:ln/>
        </p:spPr>
        <p:txBody>
          <a:bodyPr/>
          <a:lstStyle/>
          <a:p>
            <a:endParaRPr lang="en-US" dirty="0"/>
          </a:p>
        </p:txBody>
      </p:sp>
      <p:sp>
        <p:nvSpPr>
          <p:cNvPr id="47" name="Text 41">
            <a:extLst>
              <a:ext uri="{FF2B5EF4-FFF2-40B4-BE49-F238E27FC236}">
                <a16:creationId xmlns:a16="http://schemas.microsoft.com/office/drawing/2014/main" id="{0A548F0A-3755-2C3A-BD28-D10D535EEFD1}"/>
              </a:ext>
            </a:extLst>
          </p:cNvPr>
          <p:cNvSpPr txBox="1"/>
          <p:nvPr/>
        </p:nvSpPr>
        <p:spPr>
          <a:xfrm>
            <a:off x="6562649" y="3657600"/>
            <a:ext cx="4596689" cy="381305"/>
          </a:xfrm>
          <a:prstGeom prst="rect">
            <a:avLst/>
          </a:prstGeom>
          <a:noFill/>
          <a:ln/>
        </p:spPr>
        <p:txBody>
          <a:bodyPr wrap="square" lIns="0" tIns="0" rIns="0" bIns="0" rtlCol="0" anchor="ctr"/>
          <a:lstStyle/>
          <a:p>
            <a:pPr marL="0" indent="0" algn="l">
              <a:buNone/>
            </a:pPr>
            <a:r>
              <a:rPr lang="en-US" sz="1000" dirty="0">
                <a:solidFill>
                  <a:srgbClr val="374151"/>
                </a:solidFill>
                <a:latin typeface="Poppins" pitchFamily="34" charset="0"/>
                <a:ea typeface="Poppins" pitchFamily="34" charset="-122"/>
                <a:cs typeface="Poppins" pitchFamily="34" charset="-120"/>
              </a:rPr>
              <a:t>Primary Action Color: Use Mashaal Blue (#2D80F9) for buttons, links, and key highlights. Use Orange sparingly for data points.</a:t>
            </a:r>
            <a:endParaRPr lang="en-US" sz="1000" dirty="0"/>
          </a:p>
        </p:txBody>
      </p:sp>
      <p:sp>
        <p:nvSpPr>
          <p:cNvPr id="48" name="Shape 42">
            <a:extLst>
              <a:ext uri="{FF2B5EF4-FFF2-40B4-BE49-F238E27FC236}">
                <a16:creationId xmlns:a16="http://schemas.microsoft.com/office/drawing/2014/main" id="{34A30076-C417-9069-74F7-E83BD5E9C7CD}"/>
              </a:ext>
            </a:extLst>
          </p:cNvPr>
          <p:cNvSpPr/>
          <p:nvPr/>
        </p:nvSpPr>
        <p:spPr>
          <a:xfrm>
            <a:off x="6248095" y="4884242"/>
            <a:ext cx="5333695" cy="1795719"/>
          </a:xfrm>
          <a:prstGeom prst="roundRect">
            <a:avLst>
              <a:gd name="adj" fmla="val 3225"/>
            </a:avLst>
          </a:prstGeom>
          <a:solidFill>
            <a:srgbClr val="111827"/>
          </a:solidFill>
          <a:ln/>
        </p:spPr>
        <p:txBody>
          <a:bodyPr/>
          <a:lstStyle/>
          <a:p>
            <a:endParaRPr lang="en-US" dirty="0"/>
          </a:p>
        </p:txBody>
      </p:sp>
      <p:pic>
        <p:nvPicPr>
          <p:cNvPr id="50" name="Image 5" descr="preencoded.png">
            <a:extLst>
              <a:ext uri="{FF2B5EF4-FFF2-40B4-BE49-F238E27FC236}">
                <a16:creationId xmlns:a16="http://schemas.microsoft.com/office/drawing/2014/main" id="{C68E7DB5-47DE-0822-DBD7-B47A65885EF6}"/>
              </a:ext>
            </a:extLst>
          </p:cNvPr>
          <p:cNvPicPr>
            <a:picLocks noChangeAspect="1"/>
          </p:cNvPicPr>
          <p:nvPr/>
        </p:nvPicPr>
        <p:blipFill>
          <a:blip r:embed="rId8"/>
          <a:srcRect l="-3425" r="-3425"/>
          <a:stretch/>
        </p:blipFill>
        <p:spPr>
          <a:xfrm>
            <a:off x="6553505" y="5181286"/>
            <a:ext cx="142646" cy="133502"/>
          </a:xfrm>
          <a:prstGeom prst="rect">
            <a:avLst/>
          </a:prstGeom>
        </p:spPr>
      </p:pic>
      <p:sp>
        <p:nvSpPr>
          <p:cNvPr id="51" name="Text 44">
            <a:extLst>
              <a:ext uri="{FF2B5EF4-FFF2-40B4-BE49-F238E27FC236}">
                <a16:creationId xmlns:a16="http://schemas.microsoft.com/office/drawing/2014/main" id="{22B232FF-B155-9CF7-7B0B-C74A3998B702}"/>
              </a:ext>
            </a:extLst>
          </p:cNvPr>
          <p:cNvSpPr txBox="1"/>
          <p:nvPr/>
        </p:nvSpPr>
        <p:spPr>
          <a:xfrm>
            <a:off x="6772046" y="5152025"/>
            <a:ext cx="2157984" cy="191110"/>
          </a:xfrm>
          <a:prstGeom prst="rect">
            <a:avLst/>
          </a:prstGeom>
          <a:noFill/>
          <a:ln/>
        </p:spPr>
        <p:txBody>
          <a:bodyPr wrap="square" lIns="0" tIns="0" rIns="0" bIns="0" rtlCol="0" anchor="ctr"/>
          <a:lstStyle/>
          <a:p>
            <a:pPr marL="0" indent="0" algn="l">
              <a:buNone/>
            </a:pPr>
            <a:r>
              <a:rPr lang="en-US" sz="1000" b="1" dirty="0">
                <a:solidFill>
                  <a:srgbClr val="FF6A39"/>
                </a:solidFill>
                <a:latin typeface="Poppins" pitchFamily="34" charset="0"/>
                <a:ea typeface="Poppins" pitchFamily="34" charset="-122"/>
                <a:cs typeface="Poppins" pitchFamily="34" charset="-120"/>
              </a:rPr>
              <a:t>CONTENT BEST PRACTICES</a:t>
            </a:r>
            <a:endParaRPr lang="en-US" sz="1000" dirty="0"/>
          </a:p>
        </p:txBody>
      </p:sp>
      <p:sp>
        <p:nvSpPr>
          <p:cNvPr id="52" name="Text 45">
            <a:extLst>
              <a:ext uri="{FF2B5EF4-FFF2-40B4-BE49-F238E27FC236}">
                <a16:creationId xmlns:a16="http://schemas.microsoft.com/office/drawing/2014/main" id="{811EB006-2F3E-4325-8506-9AFF15B6F59D}"/>
              </a:ext>
            </a:extLst>
          </p:cNvPr>
          <p:cNvSpPr txBox="1"/>
          <p:nvPr/>
        </p:nvSpPr>
        <p:spPr>
          <a:xfrm>
            <a:off x="6553505" y="5441917"/>
            <a:ext cx="5020056" cy="381305"/>
          </a:xfrm>
          <a:prstGeom prst="rect">
            <a:avLst/>
          </a:prstGeom>
          <a:noFill/>
          <a:ln/>
        </p:spPr>
        <p:txBody>
          <a:bodyPr wrap="square" lIns="0" tIns="0" rIns="0" bIns="0" rtlCol="0" anchor="ctr"/>
          <a:lstStyle/>
          <a:p>
            <a:pPr marL="0" indent="0" algn="l">
              <a:buNone/>
            </a:pPr>
            <a:r>
              <a:rPr lang="en-US" sz="1000" dirty="0">
                <a:solidFill>
                  <a:srgbClr val="D1D5DB"/>
                </a:solidFill>
                <a:latin typeface="Poppins" pitchFamily="34" charset="0"/>
                <a:ea typeface="Poppins" pitchFamily="34" charset="-122"/>
                <a:cs typeface="Poppins" pitchFamily="34" charset="-120"/>
              </a:rPr>
              <a:t>Clear CTAs: Always include a direct Call to Action (e.g., "Learn More," "Sign Up").</a:t>
            </a:r>
            <a:endParaRPr lang="en-US" sz="1000" dirty="0"/>
          </a:p>
        </p:txBody>
      </p:sp>
      <p:sp>
        <p:nvSpPr>
          <p:cNvPr id="53" name="Text 46">
            <a:extLst>
              <a:ext uri="{FF2B5EF4-FFF2-40B4-BE49-F238E27FC236}">
                <a16:creationId xmlns:a16="http://schemas.microsoft.com/office/drawing/2014/main" id="{BFCFA214-E581-2156-D8F5-FECDE39B61B6}"/>
              </a:ext>
            </a:extLst>
          </p:cNvPr>
          <p:cNvSpPr txBox="1"/>
          <p:nvPr/>
        </p:nvSpPr>
        <p:spPr>
          <a:xfrm>
            <a:off x="6553505" y="5763786"/>
            <a:ext cx="4825289" cy="381305"/>
          </a:xfrm>
          <a:prstGeom prst="rect">
            <a:avLst/>
          </a:prstGeom>
          <a:noFill/>
          <a:ln/>
        </p:spPr>
        <p:txBody>
          <a:bodyPr wrap="square" lIns="0" tIns="0" rIns="0" bIns="0" rtlCol="0" anchor="ctr"/>
          <a:lstStyle/>
          <a:p>
            <a:pPr marL="0" indent="0" algn="l">
              <a:buNone/>
            </a:pPr>
            <a:r>
              <a:rPr lang="en-US" sz="1000" dirty="0">
                <a:solidFill>
                  <a:srgbClr val="D1D5DB"/>
                </a:solidFill>
                <a:latin typeface="Poppins" pitchFamily="34" charset="0"/>
                <a:ea typeface="Poppins" pitchFamily="34" charset="-122"/>
                <a:cs typeface="Poppins" pitchFamily="34" charset="-120"/>
              </a:rPr>
              <a:t>Tone of Voice: Professional yet approachable. Avoid overly complex jargon.</a:t>
            </a:r>
            <a:endParaRPr lang="en-US" sz="1000" dirty="0"/>
          </a:p>
        </p:txBody>
      </p:sp>
      <p:sp>
        <p:nvSpPr>
          <p:cNvPr id="54" name="Text 47">
            <a:extLst>
              <a:ext uri="{FF2B5EF4-FFF2-40B4-BE49-F238E27FC236}">
                <a16:creationId xmlns:a16="http://schemas.microsoft.com/office/drawing/2014/main" id="{9C59FD6F-4875-4081-28A5-F82C496D8B64}"/>
              </a:ext>
            </a:extLst>
          </p:cNvPr>
          <p:cNvSpPr txBox="1"/>
          <p:nvPr/>
        </p:nvSpPr>
        <p:spPr>
          <a:xfrm>
            <a:off x="6553505" y="6123601"/>
            <a:ext cx="4825289" cy="381305"/>
          </a:xfrm>
          <a:prstGeom prst="rect">
            <a:avLst/>
          </a:prstGeom>
          <a:noFill/>
          <a:ln/>
        </p:spPr>
        <p:txBody>
          <a:bodyPr wrap="square" lIns="0" tIns="0" rIns="0" bIns="0" rtlCol="0" anchor="ctr"/>
          <a:lstStyle/>
          <a:p>
            <a:pPr marL="0" indent="0" algn="l">
              <a:buNone/>
            </a:pPr>
            <a:r>
              <a:rPr lang="en-US" sz="1000" dirty="0">
                <a:solidFill>
                  <a:srgbClr val="D1D5DB"/>
                </a:solidFill>
                <a:latin typeface="Poppins" pitchFamily="34" charset="0"/>
                <a:ea typeface="Poppins" pitchFamily="34" charset="-122"/>
                <a:cs typeface="Poppins" pitchFamily="34" charset="-120"/>
              </a:rPr>
              <a:t>Hashtags: Use branded tags consistently. Check spelling before posting.</a:t>
            </a:r>
            <a:endParaRPr lang="en-US" sz="1000" dirty="0"/>
          </a:p>
        </p:txBody>
      </p:sp>
      <p:pic>
        <p:nvPicPr>
          <p:cNvPr id="57" name="Picture 56" descr="A black and blue logo&#10;&#10;AI-generated content may be incorrect.">
            <a:extLst>
              <a:ext uri="{FF2B5EF4-FFF2-40B4-BE49-F238E27FC236}">
                <a16:creationId xmlns:a16="http://schemas.microsoft.com/office/drawing/2014/main" id="{40960B56-4D60-1D42-6034-BCAEBAE2CB06}"/>
              </a:ext>
            </a:extLst>
          </p:cNvPr>
          <p:cNvPicPr>
            <a:picLocks noChangeAspect="1"/>
          </p:cNvPicPr>
          <p:nvPr/>
        </p:nvPicPr>
        <p:blipFill>
          <a:blip r:embed="rId9"/>
          <a:stretch>
            <a:fillRect/>
          </a:stretch>
        </p:blipFill>
        <p:spPr>
          <a:xfrm>
            <a:off x="4087676" y="2682151"/>
            <a:ext cx="222806" cy="187933"/>
          </a:xfrm>
          <a:prstGeom prst="rect">
            <a:avLst/>
          </a:prstGeom>
        </p:spPr>
      </p:pic>
      <p:sp>
        <p:nvSpPr>
          <p:cNvPr id="62" name="Text 5">
            <a:extLst>
              <a:ext uri="{FF2B5EF4-FFF2-40B4-BE49-F238E27FC236}">
                <a16:creationId xmlns:a16="http://schemas.microsoft.com/office/drawing/2014/main" id="{8B7D84D2-0026-E76D-D9ED-CAA622FBF472}"/>
              </a:ext>
            </a:extLst>
          </p:cNvPr>
          <p:cNvSpPr txBox="1"/>
          <p:nvPr/>
        </p:nvSpPr>
        <p:spPr>
          <a:xfrm>
            <a:off x="1601114" y="479102"/>
            <a:ext cx="957377" cy="191110"/>
          </a:xfrm>
          <a:prstGeom prst="rect">
            <a:avLst/>
          </a:prstGeom>
          <a:noFill/>
          <a:ln/>
        </p:spPr>
        <p:txBody>
          <a:bodyPr wrap="square" lIns="0" tIns="0" rIns="0" bIns="0" rtlCol="0" anchor="ctr"/>
          <a:lstStyle/>
          <a:p>
            <a:r>
              <a:rPr lang="en-US" sz="1000" dirty="0">
                <a:solidFill>
                  <a:srgbClr val="9CA3AF"/>
                </a:solidFill>
                <a:latin typeface="Poppins" pitchFamily="34" charset="0"/>
                <a:ea typeface="Poppins" pitchFamily="34" charset="-122"/>
                <a:cs typeface="Poppins" pitchFamily="34" charset="-120"/>
              </a:rPr>
              <a:t>SOCIAL MEDIA</a:t>
            </a:r>
            <a:endParaRPr lang="en-US" sz="1000" dirty="0"/>
          </a:p>
        </p:txBody>
      </p:sp>
      <p:sp>
        <p:nvSpPr>
          <p:cNvPr id="63" name="Shape 3">
            <a:extLst>
              <a:ext uri="{FF2B5EF4-FFF2-40B4-BE49-F238E27FC236}">
                <a16:creationId xmlns:a16="http://schemas.microsoft.com/office/drawing/2014/main" id="{1C26F00A-7F47-864F-0EA8-C8FA6360FFBA}"/>
              </a:ext>
            </a:extLst>
          </p:cNvPr>
          <p:cNvSpPr/>
          <p:nvPr/>
        </p:nvSpPr>
        <p:spPr>
          <a:xfrm>
            <a:off x="627752" y="455705"/>
            <a:ext cx="874800" cy="230400"/>
          </a:xfrm>
          <a:prstGeom prst="roundRect">
            <a:avLst>
              <a:gd name="adj" fmla="val 50000"/>
            </a:avLst>
          </a:prstGeom>
          <a:solidFill>
            <a:srgbClr val="111827"/>
          </a:solidFill>
          <a:ln/>
        </p:spPr>
        <p:txBody>
          <a:bodyPr/>
          <a:lstStyle/>
          <a:p>
            <a:endParaRPr lang="en-US" dirty="0"/>
          </a:p>
        </p:txBody>
      </p:sp>
      <p:sp>
        <p:nvSpPr>
          <p:cNvPr id="64" name="Text 4">
            <a:extLst>
              <a:ext uri="{FF2B5EF4-FFF2-40B4-BE49-F238E27FC236}">
                <a16:creationId xmlns:a16="http://schemas.microsoft.com/office/drawing/2014/main" id="{7116651B-A865-FF05-F936-C1AA44BB4467}"/>
              </a:ext>
            </a:extLst>
          </p:cNvPr>
          <p:cNvSpPr txBox="1"/>
          <p:nvPr/>
        </p:nvSpPr>
        <p:spPr>
          <a:xfrm>
            <a:off x="655501" y="489524"/>
            <a:ext cx="819302"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a:t>
            </a:r>
            <a:r>
              <a:rPr lang="en-US" sz="900" b="1" dirty="0" smtClean="0">
                <a:solidFill>
                  <a:srgbClr val="FFFFFF"/>
                </a:solidFill>
                <a:latin typeface="Poppins" pitchFamily="34" charset="0"/>
                <a:ea typeface="Poppins" pitchFamily="34" charset="-122"/>
                <a:cs typeface="Poppins" pitchFamily="34" charset="-120"/>
              </a:rPr>
              <a:t>07</a:t>
            </a:r>
            <a:endParaRPr lang="en-US" sz="900" dirty="0"/>
          </a:p>
        </p:txBody>
      </p:sp>
    </p:spTree>
    <p:extLst>
      <p:ext uri="{BB962C8B-B14F-4D97-AF65-F5344CB8AC3E}">
        <p14:creationId xmlns:p14="http://schemas.microsoft.com/office/powerpoint/2010/main" val="30953201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ED454-1809-21A6-3DB1-A4AC71CD4F13}"/>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E65860F4-6885-8F29-F6FA-81CF7EC460FC}"/>
              </a:ext>
            </a:extLst>
          </p:cNvPr>
          <p:cNvSpPr/>
          <p:nvPr/>
        </p:nvSpPr>
        <p:spPr>
          <a:xfrm>
            <a:off x="0" y="1295705"/>
            <a:ext cx="12191695" cy="9144"/>
          </a:xfrm>
          <a:prstGeom prst="rect">
            <a:avLst/>
          </a:prstGeom>
          <a:solidFill>
            <a:srgbClr val="F3F4F6"/>
          </a:solidFill>
          <a:ln/>
        </p:spPr>
        <p:txBody>
          <a:bodyPr/>
          <a:lstStyle/>
          <a:p>
            <a:endParaRPr lang="en-US" dirty="0"/>
          </a:p>
        </p:txBody>
      </p:sp>
      <p:sp>
        <p:nvSpPr>
          <p:cNvPr id="8" name="Text 6">
            <a:extLst>
              <a:ext uri="{FF2B5EF4-FFF2-40B4-BE49-F238E27FC236}">
                <a16:creationId xmlns:a16="http://schemas.microsoft.com/office/drawing/2014/main" id="{A522D663-33C1-7553-2BE4-F8D3EEEB833B}"/>
              </a:ext>
            </a:extLst>
          </p:cNvPr>
          <p:cNvSpPr txBox="1"/>
          <p:nvPr/>
        </p:nvSpPr>
        <p:spPr>
          <a:xfrm>
            <a:off x="609905" y="748547"/>
            <a:ext cx="5010912"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Social Media Do's and Don'ts</a:t>
            </a:r>
            <a:endParaRPr lang="en-US" sz="2700" dirty="0"/>
          </a:p>
        </p:txBody>
      </p:sp>
      <p:sp>
        <p:nvSpPr>
          <p:cNvPr id="9" name="Text 7">
            <a:extLst>
              <a:ext uri="{FF2B5EF4-FFF2-40B4-BE49-F238E27FC236}">
                <a16:creationId xmlns:a16="http://schemas.microsoft.com/office/drawing/2014/main" id="{6756B60F-67E8-1B36-DFB6-84D1DA6DBB26}"/>
              </a:ext>
            </a:extLst>
          </p:cNvPr>
          <p:cNvSpPr txBox="1"/>
          <p:nvPr/>
        </p:nvSpPr>
        <p:spPr>
          <a:xfrm>
            <a:off x="7629754" y="742658"/>
            <a:ext cx="3945636" cy="410400"/>
          </a:xfrm>
          <a:prstGeom prst="rect">
            <a:avLst/>
          </a:prstGeom>
          <a:noFill/>
          <a:ln/>
        </p:spPr>
        <p:txBody>
          <a:bodyPr wrap="square" lIns="0" tIns="0" rIns="0" bIns="0" rtlCol="0" anchor="ctr"/>
          <a:lstStyle/>
          <a:p>
            <a:pPr marL="0" indent="0" algn="r">
              <a:lnSpc>
                <a:spcPct val="150000"/>
              </a:lnSpc>
              <a:buNone/>
            </a:pPr>
            <a:r>
              <a:rPr lang="en-US" sz="1000" dirty="0">
                <a:solidFill>
                  <a:srgbClr val="6B7280"/>
                </a:solidFill>
                <a:latin typeface="Poppins" pitchFamily="34" charset="0"/>
                <a:ea typeface="Poppins" pitchFamily="34" charset="-122"/>
                <a:cs typeface="Poppins" pitchFamily="34" charset="-120"/>
              </a:rPr>
              <a:t>Maintain a clean, professional feed. Follow these guidelines to ensure consistency and readability.</a:t>
            </a:r>
            <a:endParaRPr lang="en-US" sz="1000" dirty="0"/>
          </a:p>
        </p:txBody>
      </p:sp>
      <p:sp>
        <p:nvSpPr>
          <p:cNvPr id="10" name="Shape 8">
            <a:extLst>
              <a:ext uri="{FF2B5EF4-FFF2-40B4-BE49-F238E27FC236}">
                <a16:creationId xmlns:a16="http://schemas.microsoft.com/office/drawing/2014/main" id="{8FE7F506-88F1-1E44-7312-F130E1F241C6}"/>
              </a:ext>
            </a:extLst>
          </p:cNvPr>
          <p:cNvSpPr/>
          <p:nvPr/>
        </p:nvSpPr>
        <p:spPr>
          <a:xfrm>
            <a:off x="609905" y="1429232"/>
            <a:ext cx="3457346" cy="2428646"/>
          </a:xfrm>
          <a:prstGeom prst="roundRect">
            <a:avLst>
              <a:gd name="adj" fmla="val 1772"/>
            </a:avLst>
          </a:prstGeom>
          <a:solidFill>
            <a:srgbClr val="F9FAFB"/>
          </a:solidFill>
          <a:ln w="12700">
            <a:solidFill>
              <a:srgbClr val="E5E7EB"/>
            </a:solidFill>
            <a:prstDash val="solid"/>
          </a:ln>
        </p:spPr>
        <p:txBody>
          <a:bodyPr/>
          <a:lstStyle/>
          <a:p>
            <a:endParaRPr lang="en-US" dirty="0"/>
          </a:p>
        </p:txBody>
      </p:sp>
      <p:sp>
        <p:nvSpPr>
          <p:cNvPr id="11" name="Shape 9">
            <a:extLst>
              <a:ext uri="{FF2B5EF4-FFF2-40B4-BE49-F238E27FC236}">
                <a16:creationId xmlns:a16="http://schemas.microsoft.com/office/drawing/2014/main" id="{83A146DB-3D98-F245-DCAD-F3618AFA8CEF}"/>
              </a:ext>
            </a:extLst>
          </p:cNvPr>
          <p:cNvSpPr/>
          <p:nvPr/>
        </p:nvSpPr>
        <p:spPr>
          <a:xfrm>
            <a:off x="619049" y="1439290"/>
            <a:ext cx="3438144" cy="1533449"/>
          </a:xfrm>
          <a:prstGeom prst="rect">
            <a:avLst/>
          </a:prstGeom>
          <a:solidFill>
            <a:srgbClr val="FFFFFF"/>
          </a:solidFill>
          <a:ln/>
        </p:spPr>
        <p:txBody>
          <a:bodyPr/>
          <a:lstStyle/>
          <a:p>
            <a:endParaRPr lang="en-US" dirty="0"/>
          </a:p>
        </p:txBody>
      </p:sp>
      <p:sp>
        <p:nvSpPr>
          <p:cNvPr id="12" name="Shape 10">
            <a:extLst>
              <a:ext uri="{FF2B5EF4-FFF2-40B4-BE49-F238E27FC236}">
                <a16:creationId xmlns:a16="http://schemas.microsoft.com/office/drawing/2014/main" id="{8C5720B9-C328-E79C-B5D8-1B2C63286DE3}"/>
              </a:ext>
            </a:extLst>
          </p:cNvPr>
          <p:cNvSpPr/>
          <p:nvPr/>
        </p:nvSpPr>
        <p:spPr>
          <a:xfrm>
            <a:off x="619049" y="2963595"/>
            <a:ext cx="3438144" cy="9144"/>
          </a:xfrm>
          <a:prstGeom prst="rect">
            <a:avLst/>
          </a:prstGeom>
          <a:solidFill>
            <a:srgbClr val="F3F4F6"/>
          </a:solidFill>
          <a:ln/>
        </p:spPr>
        <p:txBody>
          <a:bodyPr/>
          <a:lstStyle/>
          <a:p>
            <a:endParaRPr lang="en-US" dirty="0"/>
          </a:p>
        </p:txBody>
      </p:sp>
      <p:sp>
        <p:nvSpPr>
          <p:cNvPr id="13" name="Shape 11">
            <a:extLst>
              <a:ext uri="{FF2B5EF4-FFF2-40B4-BE49-F238E27FC236}">
                <a16:creationId xmlns:a16="http://schemas.microsoft.com/office/drawing/2014/main" id="{ECC43D6A-A4FB-50A0-1630-3C57A6613D3B}"/>
              </a:ext>
            </a:extLst>
          </p:cNvPr>
          <p:cNvSpPr/>
          <p:nvPr/>
        </p:nvSpPr>
        <p:spPr>
          <a:xfrm>
            <a:off x="1574597" y="1439290"/>
            <a:ext cx="1524305" cy="1524305"/>
          </a:xfrm>
          <a:prstGeom prst="rect">
            <a:avLst/>
          </a:prstGeom>
          <a:solidFill>
            <a:srgbClr val="FFFFFF"/>
          </a:solidFill>
          <a:ln w="12700">
            <a:solidFill>
              <a:srgbClr val="E5E7EB"/>
            </a:solidFill>
            <a:prstDash val="solid"/>
          </a:ln>
          <a:effectLst>
            <a:outerShdw blurRad="63500" dist="38100" dir="5400000" algn="bl" rotWithShape="0">
              <a:srgbClr val="000000">
                <a:alpha val="10000"/>
              </a:srgbClr>
            </a:outerShdw>
          </a:effectLst>
        </p:spPr>
        <p:txBody>
          <a:bodyPr/>
          <a:lstStyle/>
          <a:p>
            <a:endParaRPr lang="en-US" dirty="0"/>
          </a:p>
        </p:txBody>
      </p:sp>
      <p:sp>
        <p:nvSpPr>
          <p:cNvPr id="14" name="Shape 12">
            <a:extLst>
              <a:ext uri="{FF2B5EF4-FFF2-40B4-BE49-F238E27FC236}">
                <a16:creationId xmlns:a16="http://schemas.microsoft.com/office/drawing/2014/main" id="{4F2DEFCE-E05A-1F6F-D237-086EFC29D440}"/>
              </a:ext>
            </a:extLst>
          </p:cNvPr>
          <p:cNvSpPr/>
          <p:nvPr/>
        </p:nvSpPr>
        <p:spPr>
          <a:xfrm>
            <a:off x="1584655" y="1725498"/>
            <a:ext cx="1505102" cy="9144"/>
          </a:xfrm>
          <a:prstGeom prst="rect">
            <a:avLst/>
          </a:prstGeom>
          <a:solidFill>
            <a:srgbClr val="F3F4F6"/>
          </a:solidFill>
          <a:ln/>
        </p:spPr>
        <p:txBody>
          <a:bodyPr/>
          <a:lstStyle/>
          <a:p>
            <a:endParaRPr lang="en-US" dirty="0"/>
          </a:p>
        </p:txBody>
      </p:sp>
      <p:sp>
        <p:nvSpPr>
          <p:cNvPr id="15" name="Shape 13">
            <a:extLst>
              <a:ext uri="{FF2B5EF4-FFF2-40B4-BE49-F238E27FC236}">
                <a16:creationId xmlns:a16="http://schemas.microsoft.com/office/drawing/2014/main" id="{E914650B-42C3-16C3-ED21-5DCA183B1E4D}"/>
              </a:ext>
            </a:extLst>
          </p:cNvPr>
          <p:cNvSpPr/>
          <p:nvPr/>
        </p:nvSpPr>
        <p:spPr>
          <a:xfrm>
            <a:off x="1679753" y="1510614"/>
            <a:ext cx="152705" cy="152705"/>
          </a:xfrm>
          <a:prstGeom prst="ellipse">
            <a:avLst/>
          </a:prstGeom>
          <a:solidFill>
            <a:srgbClr val="2D80F9"/>
          </a:solidFill>
          <a:ln/>
        </p:spPr>
        <p:txBody>
          <a:bodyPr/>
          <a:lstStyle/>
          <a:p>
            <a:endParaRPr lang="en-US" dirty="0"/>
          </a:p>
        </p:txBody>
      </p:sp>
      <p:sp>
        <p:nvSpPr>
          <p:cNvPr id="16" name="Shape 14">
            <a:extLst>
              <a:ext uri="{FF2B5EF4-FFF2-40B4-BE49-F238E27FC236}">
                <a16:creationId xmlns:a16="http://schemas.microsoft.com/office/drawing/2014/main" id="{AD23E632-3427-CD20-3E7A-017EEEC24542}"/>
              </a:ext>
            </a:extLst>
          </p:cNvPr>
          <p:cNvSpPr/>
          <p:nvPr/>
        </p:nvSpPr>
        <p:spPr>
          <a:xfrm>
            <a:off x="1908353" y="1549018"/>
            <a:ext cx="609905" cy="75895"/>
          </a:xfrm>
          <a:prstGeom prst="roundRect">
            <a:avLst>
              <a:gd name="adj" fmla="val 602411"/>
            </a:avLst>
          </a:prstGeom>
          <a:solidFill>
            <a:srgbClr val="E5E7EB"/>
          </a:solidFill>
          <a:ln/>
        </p:spPr>
        <p:txBody>
          <a:bodyPr/>
          <a:lstStyle/>
          <a:p>
            <a:endParaRPr lang="en-US" dirty="0"/>
          </a:p>
        </p:txBody>
      </p:sp>
      <p:sp>
        <p:nvSpPr>
          <p:cNvPr id="17" name="Shape 15">
            <a:extLst>
              <a:ext uri="{FF2B5EF4-FFF2-40B4-BE49-F238E27FC236}">
                <a16:creationId xmlns:a16="http://schemas.microsoft.com/office/drawing/2014/main" id="{5A328DE1-A9F3-08A7-3184-A687856A36D4}"/>
              </a:ext>
            </a:extLst>
          </p:cNvPr>
          <p:cNvSpPr/>
          <p:nvPr/>
        </p:nvSpPr>
        <p:spPr>
          <a:xfrm>
            <a:off x="1584655" y="1734642"/>
            <a:ext cx="1505102" cy="1218895"/>
          </a:xfrm>
          <a:prstGeom prst="rect">
            <a:avLst/>
          </a:prstGeom>
          <a:solidFill>
            <a:srgbClr val="FFFFFF"/>
          </a:solidFill>
          <a:ln/>
        </p:spPr>
        <p:txBody>
          <a:bodyPr/>
          <a:lstStyle/>
          <a:p>
            <a:endParaRPr lang="en-US" dirty="0"/>
          </a:p>
        </p:txBody>
      </p:sp>
      <p:sp>
        <p:nvSpPr>
          <p:cNvPr id="18" name="Shape 16">
            <a:extLst>
              <a:ext uri="{FF2B5EF4-FFF2-40B4-BE49-F238E27FC236}">
                <a16:creationId xmlns:a16="http://schemas.microsoft.com/office/drawing/2014/main" id="{862E860C-17CF-B28C-8D10-DC3E582A6952}"/>
              </a:ext>
            </a:extLst>
          </p:cNvPr>
          <p:cNvSpPr/>
          <p:nvPr/>
        </p:nvSpPr>
        <p:spPr>
          <a:xfrm>
            <a:off x="1736446" y="1886432"/>
            <a:ext cx="1200607" cy="914400"/>
          </a:xfrm>
          <a:prstGeom prst="rect">
            <a:avLst/>
          </a:prstGeom>
          <a:solidFill>
            <a:srgbClr val="EFF6FF"/>
          </a:solidFill>
          <a:ln w="12700">
            <a:solidFill>
              <a:srgbClr val="2D80F9"/>
            </a:solidFill>
            <a:prstDash val="solid"/>
          </a:ln>
        </p:spPr>
        <p:txBody>
          <a:bodyPr/>
          <a:lstStyle/>
          <a:p>
            <a:endParaRPr lang="en-US" dirty="0"/>
          </a:p>
        </p:txBody>
      </p:sp>
      <p:sp>
        <p:nvSpPr>
          <p:cNvPr id="19" name="Text 17">
            <a:extLst>
              <a:ext uri="{FF2B5EF4-FFF2-40B4-BE49-F238E27FC236}">
                <a16:creationId xmlns:a16="http://schemas.microsoft.com/office/drawing/2014/main" id="{AC88644E-7AA8-AAE2-8C32-D69CABBD38C9}"/>
              </a:ext>
            </a:extLst>
          </p:cNvPr>
          <p:cNvSpPr txBox="1"/>
          <p:nvPr/>
        </p:nvSpPr>
        <p:spPr>
          <a:xfrm>
            <a:off x="2113178" y="2163495"/>
            <a:ext cx="543154" cy="162763"/>
          </a:xfrm>
          <a:prstGeom prst="rect">
            <a:avLst/>
          </a:prstGeom>
          <a:noFill/>
          <a:ln/>
        </p:spPr>
        <p:txBody>
          <a:bodyPr wrap="square" lIns="0" tIns="0" rIns="0" bIns="0" rtlCol="0" anchor="ctr"/>
          <a:lstStyle/>
          <a:p>
            <a:pPr marL="0" indent="0" algn="l">
              <a:buNone/>
            </a:pPr>
            <a:r>
              <a:rPr lang="en-US" sz="900" b="1" dirty="0">
                <a:solidFill>
                  <a:srgbClr val="2D80F9"/>
                </a:solidFill>
                <a:latin typeface="Poppins" pitchFamily="34" charset="0"/>
                <a:ea typeface="Poppins" pitchFamily="34" charset="-122"/>
                <a:cs typeface="Poppins" pitchFamily="34" charset="-120"/>
              </a:rPr>
              <a:t>1:1 Ratio</a:t>
            </a:r>
            <a:endParaRPr lang="en-US" sz="900" dirty="0"/>
          </a:p>
        </p:txBody>
      </p:sp>
      <p:pic>
        <p:nvPicPr>
          <p:cNvPr id="20" name="Image 0" descr="preencoded.png">
            <a:extLst>
              <a:ext uri="{FF2B5EF4-FFF2-40B4-BE49-F238E27FC236}">
                <a16:creationId xmlns:a16="http://schemas.microsoft.com/office/drawing/2014/main" id="{AA3EEEB1-97C9-E440-92FA-B01ABABF7DEA}"/>
              </a:ext>
            </a:extLst>
          </p:cNvPr>
          <p:cNvPicPr>
            <a:picLocks noChangeAspect="1"/>
          </p:cNvPicPr>
          <p:nvPr/>
        </p:nvPicPr>
        <p:blipFill>
          <a:blip r:embed="rId2">
            <a:alphaModFix amt="50000"/>
          </a:blip>
          <a:srcRect t="-43" b="-43"/>
          <a:stretch/>
        </p:blipFill>
        <p:spPr>
          <a:xfrm>
            <a:off x="2270455" y="2362834"/>
            <a:ext cx="133502" cy="152705"/>
          </a:xfrm>
          <a:prstGeom prst="rect">
            <a:avLst/>
          </a:prstGeom>
        </p:spPr>
      </p:pic>
      <p:sp>
        <p:nvSpPr>
          <p:cNvPr id="21" name="Shape 18">
            <a:extLst>
              <a:ext uri="{FF2B5EF4-FFF2-40B4-BE49-F238E27FC236}">
                <a16:creationId xmlns:a16="http://schemas.microsoft.com/office/drawing/2014/main" id="{68B01050-5D49-7DE0-63E7-CCF0BDE57A87}"/>
              </a:ext>
            </a:extLst>
          </p:cNvPr>
          <p:cNvSpPr/>
          <p:nvPr/>
        </p:nvSpPr>
        <p:spPr>
          <a:xfrm>
            <a:off x="619049" y="2972739"/>
            <a:ext cx="3438144" cy="875995"/>
          </a:xfrm>
          <a:prstGeom prst="rect">
            <a:avLst/>
          </a:prstGeom>
          <a:solidFill>
            <a:srgbClr val="FFFFFF"/>
          </a:solidFill>
          <a:ln/>
        </p:spPr>
        <p:txBody>
          <a:bodyPr/>
          <a:lstStyle/>
          <a:p>
            <a:endParaRPr lang="en-US" dirty="0"/>
          </a:p>
        </p:txBody>
      </p:sp>
      <p:sp>
        <p:nvSpPr>
          <p:cNvPr id="22" name="Shape 19">
            <a:extLst>
              <a:ext uri="{FF2B5EF4-FFF2-40B4-BE49-F238E27FC236}">
                <a16:creationId xmlns:a16="http://schemas.microsoft.com/office/drawing/2014/main" id="{5456B4F0-E89D-8969-31D1-D858BB9EB415}"/>
              </a:ext>
            </a:extLst>
          </p:cNvPr>
          <p:cNvSpPr/>
          <p:nvPr/>
        </p:nvSpPr>
        <p:spPr>
          <a:xfrm>
            <a:off x="619049" y="2972739"/>
            <a:ext cx="3438144" cy="9144"/>
          </a:xfrm>
          <a:prstGeom prst="rect">
            <a:avLst/>
          </a:prstGeom>
          <a:solidFill>
            <a:srgbClr val="F3F4F6"/>
          </a:solidFill>
          <a:ln/>
        </p:spPr>
        <p:txBody>
          <a:bodyPr/>
          <a:lstStyle/>
          <a:p>
            <a:endParaRPr lang="en-US" dirty="0"/>
          </a:p>
        </p:txBody>
      </p:sp>
      <p:sp>
        <p:nvSpPr>
          <p:cNvPr id="23" name="Text 20">
            <a:extLst>
              <a:ext uri="{FF2B5EF4-FFF2-40B4-BE49-F238E27FC236}">
                <a16:creationId xmlns:a16="http://schemas.microsoft.com/office/drawing/2014/main" id="{00768C98-76D1-4BAA-2081-4BA58804477B}"/>
              </a:ext>
            </a:extLst>
          </p:cNvPr>
          <p:cNvSpPr txBox="1"/>
          <p:nvPr/>
        </p:nvSpPr>
        <p:spPr>
          <a:xfrm>
            <a:off x="771754" y="3125444"/>
            <a:ext cx="267005" cy="162763"/>
          </a:xfrm>
          <a:prstGeom prst="rect">
            <a:avLst/>
          </a:prstGeom>
          <a:noFill/>
          <a:ln/>
        </p:spPr>
        <p:txBody>
          <a:bodyPr wrap="square" lIns="0" tIns="0" rIns="0" bIns="0" rtlCol="0" anchor="ctr"/>
          <a:lstStyle/>
          <a:p>
            <a:pPr marL="0" indent="0" algn="l">
              <a:buNone/>
            </a:pPr>
            <a:r>
              <a:rPr lang="en-US" sz="900" b="1" dirty="0">
                <a:solidFill>
                  <a:srgbClr val="10B981"/>
                </a:solidFill>
                <a:latin typeface="Poppins" pitchFamily="34" charset="0"/>
                <a:ea typeface="Poppins" pitchFamily="34" charset="-122"/>
                <a:cs typeface="Poppins" pitchFamily="34" charset="-120"/>
              </a:rPr>
              <a:t>DO</a:t>
            </a:r>
            <a:endParaRPr lang="en-US" sz="900" dirty="0"/>
          </a:p>
        </p:txBody>
      </p:sp>
      <p:sp>
        <p:nvSpPr>
          <p:cNvPr id="24" name="Text 21">
            <a:extLst>
              <a:ext uri="{FF2B5EF4-FFF2-40B4-BE49-F238E27FC236}">
                <a16:creationId xmlns:a16="http://schemas.microsoft.com/office/drawing/2014/main" id="{4BA12600-6C7F-BE65-0FA0-0386EB9907C8}"/>
              </a:ext>
            </a:extLst>
          </p:cNvPr>
          <p:cNvSpPr txBox="1"/>
          <p:nvPr/>
        </p:nvSpPr>
        <p:spPr>
          <a:xfrm>
            <a:off x="771754" y="3315639"/>
            <a:ext cx="2977286"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Use platform-specific dimensions and safe zones to prevent cropping.</a:t>
            </a:r>
            <a:endParaRPr lang="en-US" sz="1000" dirty="0"/>
          </a:p>
        </p:txBody>
      </p:sp>
      <p:sp>
        <p:nvSpPr>
          <p:cNvPr id="25" name="Shape 22">
            <a:extLst>
              <a:ext uri="{FF2B5EF4-FFF2-40B4-BE49-F238E27FC236}">
                <a16:creationId xmlns:a16="http://schemas.microsoft.com/office/drawing/2014/main" id="{C1F5ECCB-F8F6-67F5-38F1-78AD0A601755}"/>
              </a:ext>
            </a:extLst>
          </p:cNvPr>
          <p:cNvSpPr/>
          <p:nvPr/>
        </p:nvSpPr>
        <p:spPr>
          <a:xfrm>
            <a:off x="4369003" y="1429232"/>
            <a:ext cx="3457346" cy="2428646"/>
          </a:xfrm>
          <a:prstGeom prst="roundRect">
            <a:avLst>
              <a:gd name="adj" fmla="val 1772"/>
            </a:avLst>
          </a:prstGeom>
          <a:solidFill>
            <a:srgbClr val="F9FAFB"/>
          </a:solidFill>
          <a:ln w="12700">
            <a:solidFill>
              <a:srgbClr val="E5E7EB"/>
            </a:solidFill>
            <a:prstDash val="solid"/>
          </a:ln>
        </p:spPr>
        <p:txBody>
          <a:bodyPr/>
          <a:lstStyle/>
          <a:p>
            <a:endParaRPr lang="en-US" dirty="0"/>
          </a:p>
        </p:txBody>
      </p:sp>
      <p:sp>
        <p:nvSpPr>
          <p:cNvPr id="26" name="Shape 23">
            <a:extLst>
              <a:ext uri="{FF2B5EF4-FFF2-40B4-BE49-F238E27FC236}">
                <a16:creationId xmlns:a16="http://schemas.microsoft.com/office/drawing/2014/main" id="{D3C338B0-E15A-E007-087A-4C0588C88B7D}"/>
              </a:ext>
            </a:extLst>
          </p:cNvPr>
          <p:cNvSpPr/>
          <p:nvPr/>
        </p:nvSpPr>
        <p:spPr>
          <a:xfrm>
            <a:off x="4378147" y="1439290"/>
            <a:ext cx="3438144" cy="1533449"/>
          </a:xfrm>
          <a:prstGeom prst="rect">
            <a:avLst/>
          </a:prstGeom>
          <a:solidFill>
            <a:srgbClr val="FFFFFF"/>
          </a:solidFill>
          <a:ln/>
        </p:spPr>
        <p:txBody>
          <a:bodyPr/>
          <a:lstStyle/>
          <a:p>
            <a:endParaRPr lang="en-US" dirty="0"/>
          </a:p>
        </p:txBody>
      </p:sp>
      <p:sp>
        <p:nvSpPr>
          <p:cNvPr id="27" name="Shape 24">
            <a:extLst>
              <a:ext uri="{FF2B5EF4-FFF2-40B4-BE49-F238E27FC236}">
                <a16:creationId xmlns:a16="http://schemas.microsoft.com/office/drawing/2014/main" id="{34F53EC5-B7C7-7A07-F6E3-68D7A396664E}"/>
              </a:ext>
            </a:extLst>
          </p:cNvPr>
          <p:cNvSpPr/>
          <p:nvPr/>
        </p:nvSpPr>
        <p:spPr>
          <a:xfrm>
            <a:off x="4378147" y="2963595"/>
            <a:ext cx="3438144" cy="9144"/>
          </a:xfrm>
          <a:prstGeom prst="rect">
            <a:avLst/>
          </a:prstGeom>
          <a:solidFill>
            <a:srgbClr val="F3F4F6"/>
          </a:solidFill>
          <a:ln/>
        </p:spPr>
        <p:txBody>
          <a:bodyPr/>
          <a:lstStyle/>
          <a:p>
            <a:endParaRPr lang="en-US" dirty="0"/>
          </a:p>
        </p:txBody>
      </p:sp>
      <p:sp>
        <p:nvSpPr>
          <p:cNvPr id="28" name="Shape 25">
            <a:extLst>
              <a:ext uri="{FF2B5EF4-FFF2-40B4-BE49-F238E27FC236}">
                <a16:creationId xmlns:a16="http://schemas.microsoft.com/office/drawing/2014/main" id="{711E8218-E0F1-E3AC-067B-54EBCCAB1AC1}"/>
              </a:ext>
            </a:extLst>
          </p:cNvPr>
          <p:cNvSpPr/>
          <p:nvPr/>
        </p:nvSpPr>
        <p:spPr>
          <a:xfrm>
            <a:off x="5333695" y="1439290"/>
            <a:ext cx="1524305" cy="1524305"/>
          </a:xfrm>
          <a:prstGeom prst="rect">
            <a:avLst/>
          </a:prstGeom>
          <a:solidFill>
            <a:srgbClr val="FFFFFF"/>
          </a:solidFill>
          <a:ln w="12700">
            <a:solidFill>
              <a:srgbClr val="E5E7EB"/>
            </a:solidFill>
            <a:prstDash val="solid"/>
          </a:ln>
          <a:effectLst>
            <a:outerShdw blurRad="63500" dist="38100" dir="5400000" algn="bl" rotWithShape="0">
              <a:srgbClr val="000000">
                <a:alpha val="10000"/>
              </a:srgbClr>
            </a:outerShdw>
          </a:effectLst>
        </p:spPr>
        <p:txBody>
          <a:bodyPr/>
          <a:lstStyle/>
          <a:p>
            <a:endParaRPr lang="en-US" dirty="0"/>
          </a:p>
        </p:txBody>
      </p:sp>
      <p:sp>
        <p:nvSpPr>
          <p:cNvPr id="29" name="Shape 26">
            <a:extLst>
              <a:ext uri="{FF2B5EF4-FFF2-40B4-BE49-F238E27FC236}">
                <a16:creationId xmlns:a16="http://schemas.microsoft.com/office/drawing/2014/main" id="{7473F2A3-9827-223F-B386-AAE2546C7F21}"/>
              </a:ext>
            </a:extLst>
          </p:cNvPr>
          <p:cNvSpPr/>
          <p:nvPr/>
        </p:nvSpPr>
        <p:spPr>
          <a:xfrm>
            <a:off x="5343754" y="1448434"/>
            <a:ext cx="1505102" cy="1505102"/>
          </a:xfrm>
          <a:prstGeom prst="rect">
            <a:avLst/>
          </a:prstGeom>
          <a:solidFill>
            <a:srgbClr val="111827"/>
          </a:solidFill>
          <a:ln/>
        </p:spPr>
        <p:txBody>
          <a:bodyPr/>
          <a:lstStyle/>
          <a:p>
            <a:endParaRPr lang="en-US" dirty="0"/>
          </a:p>
        </p:txBody>
      </p:sp>
      <p:sp>
        <p:nvSpPr>
          <p:cNvPr id="30" name="Shape 27">
            <a:extLst>
              <a:ext uri="{FF2B5EF4-FFF2-40B4-BE49-F238E27FC236}">
                <a16:creationId xmlns:a16="http://schemas.microsoft.com/office/drawing/2014/main" id="{4C43F292-0E16-667B-6BD4-89B52BE8B291}"/>
              </a:ext>
            </a:extLst>
          </p:cNvPr>
          <p:cNvSpPr/>
          <p:nvPr/>
        </p:nvSpPr>
        <p:spPr>
          <a:xfrm>
            <a:off x="5343754" y="1448434"/>
            <a:ext cx="1505102" cy="1505102"/>
          </a:xfrm>
          <a:prstGeom prst="rect">
            <a:avLst/>
          </a:prstGeom>
          <a:solidFill>
            <a:srgbClr val="2D80F9">
              <a:alpha val="20000"/>
            </a:srgbClr>
          </a:solidFill>
          <a:ln/>
        </p:spPr>
        <p:txBody>
          <a:bodyPr/>
          <a:lstStyle/>
          <a:p>
            <a:endParaRPr lang="en-US" dirty="0"/>
          </a:p>
        </p:txBody>
      </p:sp>
      <p:sp>
        <p:nvSpPr>
          <p:cNvPr id="31" name="Shape 28">
            <a:extLst>
              <a:ext uri="{FF2B5EF4-FFF2-40B4-BE49-F238E27FC236}">
                <a16:creationId xmlns:a16="http://schemas.microsoft.com/office/drawing/2014/main" id="{90A328D0-67FE-C16A-34B1-C58418BB10F7}"/>
              </a:ext>
            </a:extLst>
          </p:cNvPr>
          <p:cNvSpPr/>
          <p:nvPr/>
        </p:nvSpPr>
        <p:spPr>
          <a:xfrm>
            <a:off x="4378147" y="2972739"/>
            <a:ext cx="3438144" cy="875995"/>
          </a:xfrm>
          <a:prstGeom prst="rect">
            <a:avLst/>
          </a:prstGeom>
          <a:solidFill>
            <a:srgbClr val="FFFFFF"/>
          </a:solidFill>
          <a:ln/>
        </p:spPr>
        <p:txBody>
          <a:bodyPr/>
          <a:lstStyle/>
          <a:p>
            <a:endParaRPr lang="en-US" dirty="0"/>
          </a:p>
        </p:txBody>
      </p:sp>
      <p:sp>
        <p:nvSpPr>
          <p:cNvPr id="32" name="Shape 29">
            <a:extLst>
              <a:ext uri="{FF2B5EF4-FFF2-40B4-BE49-F238E27FC236}">
                <a16:creationId xmlns:a16="http://schemas.microsoft.com/office/drawing/2014/main" id="{AE1A0872-CF13-14A4-69C1-21EBB1D3E6AE}"/>
              </a:ext>
            </a:extLst>
          </p:cNvPr>
          <p:cNvSpPr/>
          <p:nvPr/>
        </p:nvSpPr>
        <p:spPr>
          <a:xfrm>
            <a:off x="4378147" y="2972739"/>
            <a:ext cx="3438144" cy="9144"/>
          </a:xfrm>
          <a:prstGeom prst="rect">
            <a:avLst/>
          </a:prstGeom>
          <a:solidFill>
            <a:srgbClr val="F3F4F6"/>
          </a:solidFill>
          <a:ln/>
        </p:spPr>
        <p:txBody>
          <a:bodyPr/>
          <a:lstStyle/>
          <a:p>
            <a:endParaRPr lang="en-US" dirty="0"/>
          </a:p>
        </p:txBody>
      </p:sp>
      <p:sp>
        <p:nvSpPr>
          <p:cNvPr id="33" name="Text 30">
            <a:extLst>
              <a:ext uri="{FF2B5EF4-FFF2-40B4-BE49-F238E27FC236}">
                <a16:creationId xmlns:a16="http://schemas.microsoft.com/office/drawing/2014/main" id="{181C53A9-C4DB-E892-ED20-A421D6CC2811}"/>
              </a:ext>
            </a:extLst>
          </p:cNvPr>
          <p:cNvSpPr txBox="1"/>
          <p:nvPr/>
        </p:nvSpPr>
        <p:spPr>
          <a:xfrm>
            <a:off x="4530852" y="3125444"/>
            <a:ext cx="267005" cy="162763"/>
          </a:xfrm>
          <a:prstGeom prst="rect">
            <a:avLst/>
          </a:prstGeom>
          <a:noFill/>
          <a:ln/>
        </p:spPr>
        <p:txBody>
          <a:bodyPr wrap="square" lIns="0" tIns="0" rIns="0" bIns="0" rtlCol="0" anchor="ctr"/>
          <a:lstStyle/>
          <a:p>
            <a:pPr marL="0" indent="0" algn="l">
              <a:buNone/>
            </a:pPr>
            <a:r>
              <a:rPr lang="en-US" sz="900" b="1" dirty="0">
                <a:solidFill>
                  <a:srgbClr val="10B981"/>
                </a:solidFill>
                <a:latin typeface="Poppins" pitchFamily="34" charset="0"/>
                <a:ea typeface="Poppins" pitchFamily="34" charset="-122"/>
                <a:cs typeface="Poppins" pitchFamily="34" charset="-120"/>
              </a:rPr>
              <a:t>DO</a:t>
            </a:r>
            <a:endParaRPr lang="en-US" sz="900" dirty="0"/>
          </a:p>
        </p:txBody>
      </p:sp>
      <p:sp>
        <p:nvSpPr>
          <p:cNvPr id="34" name="Text 31">
            <a:extLst>
              <a:ext uri="{FF2B5EF4-FFF2-40B4-BE49-F238E27FC236}">
                <a16:creationId xmlns:a16="http://schemas.microsoft.com/office/drawing/2014/main" id="{A6B07B91-781D-E33D-76EE-6B908A696704}"/>
              </a:ext>
            </a:extLst>
          </p:cNvPr>
          <p:cNvSpPr txBox="1"/>
          <p:nvPr/>
        </p:nvSpPr>
        <p:spPr>
          <a:xfrm>
            <a:off x="4530852" y="3315639"/>
            <a:ext cx="2977286"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Keep type large, legible, and high-contrast, especially for mobile viewing.</a:t>
            </a:r>
            <a:endParaRPr lang="en-US" sz="1000" dirty="0"/>
          </a:p>
        </p:txBody>
      </p:sp>
      <p:sp>
        <p:nvSpPr>
          <p:cNvPr id="35" name="Shape 32">
            <a:extLst>
              <a:ext uri="{FF2B5EF4-FFF2-40B4-BE49-F238E27FC236}">
                <a16:creationId xmlns:a16="http://schemas.microsoft.com/office/drawing/2014/main" id="{6A377BB3-03DF-00FD-6D4C-29FB87F578D3}"/>
              </a:ext>
            </a:extLst>
          </p:cNvPr>
          <p:cNvSpPr/>
          <p:nvPr/>
        </p:nvSpPr>
        <p:spPr>
          <a:xfrm>
            <a:off x="8128102" y="1429232"/>
            <a:ext cx="3457346" cy="2428646"/>
          </a:xfrm>
          <a:prstGeom prst="roundRect">
            <a:avLst>
              <a:gd name="adj" fmla="val 1772"/>
            </a:avLst>
          </a:prstGeom>
          <a:solidFill>
            <a:srgbClr val="F9FAFB"/>
          </a:solidFill>
          <a:ln w="12700">
            <a:solidFill>
              <a:srgbClr val="E5E7EB"/>
            </a:solidFill>
            <a:prstDash val="solid"/>
          </a:ln>
        </p:spPr>
        <p:txBody>
          <a:bodyPr/>
          <a:lstStyle/>
          <a:p>
            <a:endParaRPr lang="en-US" dirty="0"/>
          </a:p>
        </p:txBody>
      </p:sp>
      <p:sp>
        <p:nvSpPr>
          <p:cNvPr id="36" name="Shape 33">
            <a:extLst>
              <a:ext uri="{FF2B5EF4-FFF2-40B4-BE49-F238E27FC236}">
                <a16:creationId xmlns:a16="http://schemas.microsoft.com/office/drawing/2014/main" id="{3FACC168-1877-D0F2-B994-C606576B6E6F}"/>
              </a:ext>
            </a:extLst>
          </p:cNvPr>
          <p:cNvSpPr/>
          <p:nvPr/>
        </p:nvSpPr>
        <p:spPr>
          <a:xfrm>
            <a:off x="8137246" y="1439290"/>
            <a:ext cx="3438144" cy="1533449"/>
          </a:xfrm>
          <a:prstGeom prst="rect">
            <a:avLst/>
          </a:prstGeom>
          <a:solidFill>
            <a:srgbClr val="FFFFFF"/>
          </a:solidFill>
          <a:ln/>
        </p:spPr>
        <p:txBody>
          <a:bodyPr/>
          <a:lstStyle/>
          <a:p>
            <a:endParaRPr lang="en-US" dirty="0"/>
          </a:p>
        </p:txBody>
      </p:sp>
      <p:sp>
        <p:nvSpPr>
          <p:cNvPr id="37" name="Shape 34">
            <a:extLst>
              <a:ext uri="{FF2B5EF4-FFF2-40B4-BE49-F238E27FC236}">
                <a16:creationId xmlns:a16="http://schemas.microsoft.com/office/drawing/2014/main" id="{54A1F6EC-44A2-D3DA-FD36-80895979FB4D}"/>
              </a:ext>
            </a:extLst>
          </p:cNvPr>
          <p:cNvSpPr/>
          <p:nvPr/>
        </p:nvSpPr>
        <p:spPr>
          <a:xfrm>
            <a:off x="8137246" y="2963595"/>
            <a:ext cx="3438144" cy="9144"/>
          </a:xfrm>
          <a:prstGeom prst="rect">
            <a:avLst/>
          </a:prstGeom>
          <a:solidFill>
            <a:srgbClr val="F3F4F6"/>
          </a:solidFill>
          <a:ln/>
        </p:spPr>
        <p:txBody>
          <a:bodyPr/>
          <a:lstStyle/>
          <a:p>
            <a:endParaRPr lang="en-US" dirty="0"/>
          </a:p>
        </p:txBody>
      </p:sp>
      <p:sp>
        <p:nvSpPr>
          <p:cNvPr id="38" name="Shape 35">
            <a:extLst>
              <a:ext uri="{FF2B5EF4-FFF2-40B4-BE49-F238E27FC236}">
                <a16:creationId xmlns:a16="http://schemas.microsoft.com/office/drawing/2014/main" id="{2456F345-A193-582B-BB8B-8C645AB06DD1}"/>
              </a:ext>
            </a:extLst>
          </p:cNvPr>
          <p:cNvSpPr/>
          <p:nvPr/>
        </p:nvSpPr>
        <p:spPr>
          <a:xfrm>
            <a:off x="9092794" y="1439290"/>
            <a:ext cx="1524305" cy="1524305"/>
          </a:xfrm>
          <a:prstGeom prst="rect">
            <a:avLst/>
          </a:prstGeom>
          <a:solidFill>
            <a:srgbClr val="FFFFFF"/>
          </a:solidFill>
          <a:ln w="12700">
            <a:solidFill>
              <a:srgbClr val="E5E7EB"/>
            </a:solidFill>
            <a:prstDash val="solid"/>
          </a:ln>
          <a:effectLst>
            <a:outerShdw blurRad="63500" dist="38100" dir="5400000" algn="bl" rotWithShape="0">
              <a:srgbClr val="000000">
                <a:alpha val="10000"/>
              </a:srgbClr>
            </a:outerShdw>
          </a:effectLst>
        </p:spPr>
        <p:txBody>
          <a:bodyPr/>
          <a:lstStyle/>
          <a:p>
            <a:endParaRPr lang="en-US" dirty="0"/>
          </a:p>
        </p:txBody>
      </p:sp>
      <p:sp>
        <p:nvSpPr>
          <p:cNvPr id="39" name="Shape 36">
            <a:extLst>
              <a:ext uri="{FF2B5EF4-FFF2-40B4-BE49-F238E27FC236}">
                <a16:creationId xmlns:a16="http://schemas.microsoft.com/office/drawing/2014/main" id="{03F7755B-6D70-EC96-653F-CCC3751F8737}"/>
              </a:ext>
            </a:extLst>
          </p:cNvPr>
          <p:cNvSpPr/>
          <p:nvPr/>
        </p:nvSpPr>
        <p:spPr>
          <a:xfrm>
            <a:off x="9102852" y="1448434"/>
            <a:ext cx="1505102" cy="1505102"/>
          </a:xfrm>
          <a:prstGeom prst="rect">
            <a:avLst/>
          </a:prstGeom>
          <a:solidFill>
            <a:srgbClr val="FFFFFF"/>
          </a:solidFill>
          <a:ln/>
        </p:spPr>
        <p:txBody>
          <a:bodyPr/>
          <a:lstStyle/>
          <a:p>
            <a:endParaRPr lang="en-US" dirty="0"/>
          </a:p>
        </p:txBody>
      </p:sp>
      <p:sp>
        <p:nvSpPr>
          <p:cNvPr id="40" name="Shape 37">
            <a:extLst>
              <a:ext uri="{FF2B5EF4-FFF2-40B4-BE49-F238E27FC236}">
                <a16:creationId xmlns:a16="http://schemas.microsoft.com/office/drawing/2014/main" id="{6181CC04-C167-76F2-F16E-7C84E38B01D6}"/>
              </a:ext>
            </a:extLst>
          </p:cNvPr>
          <p:cNvSpPr/>
          <p:nvPr/>
        </p:nvSpPr>
        <p:spPr>
          <a:xfrm>
            <a:off x="9102852" y="1591995"/>
            <a:ext cx="1505102" cy="914400"/>
          </a:xfrm>
          <a:prstGeom prst="rect">
            <a:avLst/>
          </a:prstGeom>
          <a:solidFill>
            <a:srgbClr val="F3F4F6"/>
          </a:solidFill>
          <a:ln/>
        </p:spPr>
        <p:txBody>
          <a:bodyPr/>
          <a:lstStyle/>
          <a:p>
            <a:endParaRPr lang="en-US" dirty="0"/>
          </a:p>
        </p:txBody>
      </p:sp>
      <p:pic>
        <p:nvPicPr>
          <p:cNvPr id="41" name="Image 1" descr="preencoded.png">
            <a:extLst>
              <a:ext uri="{FF2B5EF4-FFF2-40B4-BE49-F238E27FC236}">
                <a16:creationId xmlns:a16="http://schemas.microsoft.com/office/drawing/2014/main" id="{3A72B11D-B808-E236-F7C4-B0A5C2A8985C}"/>
              </a:ext>
            </a:extLst>
          </p:cNvPr>
          <p:cNvPicPr>
            <a:picLocks noChangeAspect="1"/>
          </p:cNvPicPr>
          <p:nvPr/>
        </p:nvPicPr>
        <p:blipFill>
          <a:blip r:embed="rId3"/>
          <a:srcRect/>
          <a:stretch/>
        </p:blipFill>
        <p:spPr>
          <a:xfrm>
            <a:off x="9741103" y="1934895"/>
            <a:ext cx="228600" cy="228600"/>
          </a:xfrm>
          <a:prstGeom prst="rect">
            <a:avLst/>
          </a:prstGeom>
        </p:spPr>
      </p:pic>
      <p:sp>
        <p:nvSpPr>
          <p:cNvPr id="42" name="Shape 38">
            <a:extLst>
              <a:ext uri="{FF2B5EF4-FFF2-40B4-BE49-F238E27FC236}">
                <a16:creationId xmlns:a16="http://schemas.microsoft.com/office/drawing/2014/main" id="{14515450-ED94-759D-022A-A75DB8FDA28E}"/>
              </a:ext>
            </a:extLst>
          </p:cNvPr>
          <p:cNvSpPr/>
          <p:nvPr/>
        </p:nvSpPr>
        <p:spPr>
          <a:xfrm>
            <a:off x="9474098" y="2582290"/>
            <a:ext cx="228600" cy="228600"/>
          </a:xfrm>
          <a:prstGeom prst="roundRect">
            <a:avLst>
              <a:gd name="adj" fmla="val 66667"/>
            </a:avLst>
          </a:prstGeom>
          <a:solidFill>
            <a:srgbClr val="2D80F9"/>
          </a:solidFill>
          <a:ln/>
        </p:spPr>
        <p:txBody>
          <a:bodyPr/>
          <a:lstStyle/>
          <a:p>
            <a:endParaRPr lang="en-US" dirty="0"/>
          </a:p>
        </p:txBody>
      </p:sp>
      <p:pic>
        <p:nvPicPr>
          <p:cNvPr id="43" name="Image 2" descr="preencoded.png">
            <a:extLst>
              <a:ext uri="{FF2B5EF4-FFF2-40B4-BE49-F238E27FC236}">
                <a16:creationId xmlns:a16="http://schemas.microsoft.com/office/drawing/2014/main" id="{26DD5C8A-DE2C-14AD-1CC2-5C89FBA5A49A}"/>
              </a:ext>
            </a:extLst>
          </p:cNvPr>
          <p:cNvPicPr>
            <a:picLocks noChangeAspect="1"/>
          </p:cNvPicPr>
          <p:nvPr/>
        </p:nvPicPr>
        <p:blipFill>
          <a:blip r:embed="rId4"/>
          <a:srcRect l="-2571" r="-2571"/>
          <a:stretch/>
        </p:blipFill>
        <p:spPr>
          <a:xfrm>
            <a:off x="9536278" y="2638983"/>
            <a:ext cx="105156" cy="114300"/>
          </a:xfrm>
          <a:prstGeom prst="rect">
            <a:avLst/>
          </a:prstGeom>
        </p:spPr>
      </p:pic>
      <p:sp>
        <p:nvSpPr>
          <p:cNvPr id="44" name="Shape 39">
            <a:extLst>
              <a:ext uri="{FF2B5EF4-FFF2-40B4-BE49-F238E27FC236}">
                <a16:creationId xmlns:a16="http://schemas.microsoft.com/office/drawing/2014/main" id="{4700E37F-D2BB-9FB8-A16F-BE93029A2D86}"/>
              </a:ext>
            </a:extLst>
          </p:cNvPr>
          <p:cNvSpPr/>
          <p:nvPr/>
        </p:nvSpPr>
        <p:spPr>
          <a:xfrm>
            <a:off x="9778594" y="2658186"/>
            <a:ext cx="457200" cy="75895"/>
          </a:xfrm>
          <a:prstGeom prst="roundRect">
            <a:avLst>
              <a:gd name="adj" fmla="val 602411"/>
            </a:avLst>
          </a:prstGeom>
          <a:solidFill>
            <a:srgbClr val="E5E7EB"/>
          </a:solidFill>
          <a:ln/>
        </p:spPr>
        <p:txBody>
          <a:bodyPr/>
          <a:lstStyle/>
          <a:p>
            <a:endParaRPr lang="en-US" dirty="0"/>
          </a:p>
        </p:txBody>
      </p:sp>
      <p:sp>
        <p:nvSpPr>
          <p:cNvPr id="45" name="Shape 40">
            <a:extLst>
              <a:ext uri="{FF2B5EF4-FFF2-40B4-BE49-F238E27FC236}">
                <a16:creationId xmlns:a16="http://schemas.microsoft.com/office/drawing/2014/main" id="{C41FD6FC-D56E-6403-7FF7-6C1D3E189118}"/>
              </a:ext>
            </a:extLst>
          </p:cNvPr>
          <p:cNvSpPr/>
          <p:nvPr/>
        </p:nvSpPr>
        <p:spPr>
          <a:xfrm>
            <a:off x="8137246" y="2972739"/>
            <a:ext cx="3438144" cy="875995"/>
          </a:xfrm>
          <a:prstGeom prst="rect">
            <a:avLst/>
          </a:prstGeom>
          <a:solidFill>
            <a:srgbClr val="FFFFFF"/>
          </a:solidFill>
          <a:ln/>
        </p:spPr>
        <p:txBody>
          <a:bodyPr/>
          <a:lstStyle/>
          <a:p>
            <a:endParaRPr lang="en-US" dirty="0"/>
          </a:p>
        </p:txBody>
      </p:sp>
      <p:sp>
        <p:nvSpPr>
          <p:cNvPr id="46" name="Shape 41">
            <a:extLst>
              <a:ext uri="{FF2B5EF4-FFF2-40B4-BE49-F238E27FC236}">
                <a16:creationId xmlns:a16="http://schemas.microsoft.com/office/drawing/2014/main" id="{BCC6D92D-4A45-5559-9C88-761B406E333A}"/>
              </a:ext>
            </a:extLst>
          </p:cNvPr>
          <p:cNvSpPr/>
          <p:nvPr/>
        </p:nvSpPr>
        <p:spPr>
          <a:xfrm>
            <a:off x="8137246" y="2972739"/>
            <a:ext cx="3438144" cy="9144"/>
          </a:xfrm>
          <a:prstGeom prst="rect">
            <a:avLst/>
          </a:prstGeom>
          <a:solidFill>
            <a:srgbClr val="F3F4F6"/>
          </a:solidFill>
          <a:ln/>
        </p:spPr>
        <p:txBody>
          <a:bodyPr/>
          <a:lstStyle/>
          <a:p>
            <a:endParaRPr lang="en-US" dirty="0"/>
          </a:p>
        </p:txBody>
      </p:sp>
      <p:sp>
        <p:nvSpPr>
          <p:cNvPr id="47" name="Text 42">
            <a:extLst>
              <a:ext uri="{FF2B5EF4-FFF2-40B4-BE49-F238E27FC236}">
                <a16:creationId xmlns:a16="http://schemas.microsoft.com/office/drawing/2014/main" id="{74AB77E5-CB70-7987-1C59-A12C5411FC46}"/>
              </a:ext>
            </a:extLst>
          </p:cNvPr>
          <p:cNvSpPr txBox="1"/>
          <p:nvPr/>
        </p:nvSpPr>
        <p:spPr>
          <a:xfrm>
            <a:off x="8289950" y="3125444"/>
            <a:ext cx="267005" cy="162763"/>
          </a:xfrm>
          <a:prstGeom prst="rect">
            <a:avLst/>
          </a:prstGeom>
          <a:noFill/>
          <a:ln/>
        </p:spPr>
        <p:txBody>
          <a:bodyPr wrap="square" lIns="0" tIns="0" rIns="0" bIns="0" rtlCol="0" anchor="ctr"/>
          <a:lstStyle/>
          <a:p>
            <a:pPr marL="0" indent="0" algn="l">
              <a:buNone/>
            </a:pPr>
            <a:r>
              <a:rPr lang="en-US" sz="900" b="1" dirty="0">
                <a:solidFill>
                  <a:srgbClr val="10B981"/>
                </a:solidFill>
                <a:latin typeface="Poppins" pitchFamily="34" charset="0"/>
                <a:ea typeface="Poppins" pitchFamily="34" charset="-122"/>
                <a:cs typeface="Poppins" pitchFamily="34" charset="-120"/>
              </a:rPr>
              <a:t>DO</a:t>
            </a:r>
            <a:endParaRPr lang="en-US" sz="900" dirty="0"/>
          </a:p>
        </p:txBody>
      </p:sp>
      <p:sp>
        <p:nvSpPr>
          <p:cNvPr id="48" name="Text 43">
            <a:extLst>
              <a:ext uri="{FF2B5EF4-FFF2-40B4-BE49-F238E27FC236}">
                <a16:creationId xmlns:a16="http://schemas.microsoft.com/office/drawing/2014/main" id="{1AB4F538-A2C1-45D4-8DF5-F4AC37A1740E}"/>
              </a:ext>
            </a:extLst>
          </p:cNvPr>
          <p:cNvSpPr txBox="1"/>
          <p:nvPr/>
        </p:nvSpPr>
        <p:spPr>
          <a:xfrm>
            <a:off x="8289950" y="3315639"/>
            <a:ext cx="3100730"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Use approved brand imagery and consistent icon styles.</a:t>
            </a:r>
            <a:endParaRPr lang="en-US" sz="1000" dirty="0"/>
          </a:p>
        </p:txBody>
      </p:sp>
      <p:sp>
        <p:nvSpPr>
          <p:cNvPr id="49" name="Shape 44">
            <a:extLst>
              <a:ext uri="{FF2B5EF4-FFF2-40B4-BE49-F238E27FC236}">
                <a16:creationId xmlns:a16="http://schemas.microsoft.com/office/drawing/2014/main" id="{ED258E2B-2278-5E2A-0168-D47CBEA2B3EE}"/>
              </a:ext>
            </a:extLst>
          </p:cNvPr>
          <p:cNvSpPr/>
          <p:nvPr/>
        </p:nvSpPr>
        <p:spPr>
          <a:xfrm>
            <a:off x="609905" y="4158716"/>
            <a:ext cx="3457346" cy="2428646"/>
          </a:xfrm>
          <a:prstGeom prst="roundRect">
            <a:avLst>
              <a:gd name="adj" fmla="val 1772"/>
            </a:avLst>
          </a:prstGeom>
          <a:solidFill>
            <a:srgbClr val="F9FAFB"/>
          </a:solidFill>
          <a:ln w="12700">
            <a:solidFill>
              <a:srgbClr val="E5E7EB"/>
            </a:solidFill>
            <a:prstDash val="solid"/>
          </a:ln>
        </p:spPr>
        <p:txBody>
          <a:bodyPr/>
          <a:lstStyle/>
          <a:p>
            <a:endParaRPr lang="en-US" dirty="0"/>
          </a:p>
        </p:txBody>
      </p:sp>
      <p:sp>
        <p:nvSpPr>
          <p:cNvPr id="50" name="Shape 45">
            <a:extLst>
              <a:ext uri="{FF2B5EF4-FFF2-40B4-BE49-F238E27FC236}">
                <a16:creationId xmlns:a16="http://schemas.microsoft.com/office/drawing/2014/main" id="{BDA34584-66BC-C135-7F86-E8DF86EF6043}"/>
              </a:ext>
            </a:extLst>
          </p:cNvPr>
          <p:cNvSpPr/>
          <p:nvPr/>
        </p:nvSpPr>
        <p:spPr>
          <a:xfrm>
            <a:off x="619049" y="4167860"/>
            <a:ext cx="3438144" cy="1533449"/>
          </a:xfrm>
          <a:prstGeom prst="rect">
            <a:avLst/>
          </a:prstGeom>
          <a:solidFill>
            <a:srgbClr val="FFFFFF"/>
          </a:solidFill>
          <a:ln/>
        </p:spPr>
        <p:txBody>
          <a:bodyPr/>
          <a:lstStyle/>
          <a:p>
            <a:endParaRPr lang="en-US" dirty="0"/>
          </a:p>
        </p:txBody>
      </p:sp>
      <p:sp>
        <p:nvSpPr>
          <p:cNvPr id="51" name="Shape 46">
            <a:extLst>
              <a:ext uri="{FF2B5EF4-FFF2-40B4-BE49-F238E27FC236}">
                <a16:creationId xmlns:a16="http://schemas.microsoft.com/office/drawing/2014/main" id="{4E22C5F2-E3C0-17D6-6416-DAEC6DB4ECFB}"/>
              </a:ext>
            </a:extLst>
          </p:cNvPr>
          <p:cNvSpPr/>
          <p:nvPr/>
        </p:nvSpPr>
        <p:spPr>
          <a:xfrm>
            <a:off x="619049" y="5692165"/>
            <a:ext cx="3438144" cy="9144"/>
          </a:xfrm>
          <a:prstGeom prst="rect">
            <a:avLst/>
          </a:prstGeom>
          <a:solidFill>
            <a:srgbClr val="F3F4F6"/>
          </a:solidFill>
          <a:ln/>
        </p:spPr>
        <p:txBody>
          <a:bodyPr/>
          <a:lstStyle/>
          <a:p>
            <a:endParaRPr lang="en-US" dirty="0"/>
          </a:p>
        </p:txBody>
      </p:sp>
      <p:sp>
        <p:nvSpPr>
          <p:cNvPr id="52" name="Shape 47">
            <a:extLst>
              <a:ext uri="{FF2B5EF4-FFF2-40B4-BE49-F238E27FC236}">
                <a16:creationId xmlns:a16="http://schemas.microsoft.com/office/drawing/2014/main" id="{C3560DCF-CE56-6797-148C-9586B4856019}"/>
              </a:ext>
            </a:extLst>
          </p:cNvPr>
          <p:cNvSpPr/>
          <p:nvPr/>
        </p:nvSpPr>
        <p:spPr>
          <a:xfrm>
            <a:off x="1574597" y="4167860"/>
            <a:ext cx="1524305" cy="1524305"/>
          </a:xfrm>
          <a:prstGeom prst="rect">
            <a:avLst/>
          </a:prstGeom>
          <a:solidFill>
            <a:srgbClr val="FFFFFF"/>
          </a:solidFill>
          <a:ln w="12700">
            <a:solidFill>
              <a:srgbClr val="E5E7EB"/>
            </a:solidFill>
            <a:prstDash val="solid"/>
          </a:ln>
          <a:effectLst>
            <a:outerShdw blurRad="63500" dist="38100" dir="5400000" algn="bl" rotWithShape="0">
              <a:srgbClr val="000000">
                <a:alpha val="10000"/>
              </a:srgbClr>
            </a:outerShdw>
          </a:effectLst>
        </p:spPr>
        <p:txBody>
          <a:bodyPr/>
          <a:lstStyle/>
          <a:p>
            <a:endParaRPr lang="en-US" dirty="0"/>
          </a:p>
        </p:txBody>
      </p:sp>
      <p:sp>
        <p:nvSpPr>
          <p:cNvPr id="53" name="Shape 48">
            <a:extLst>
              <a:ext uri="{FF2B5EF4-FFF2-40B4-BE49-F238E27FC236}">
                <a16:creationId xmlns:a16="http://schemas.microsoft.com/office/drawing/2014/main" id="{3EB04CDE-6E5A-10DF-6B5C-DD0A40B37020}"/>
              </a:ext>
            </a:extLst>
          </p:cNvPr>
          <p:cNvSpPr/>
          <p:nvPr/>
        </p:nvSpPr>
        <p:spPr>
          <a:xfrm>
            <a:off x="1584655" y="4177918"/>
            <a:ext cx="1505102" cy="1505102"/>
          </a:xfrm>
          <a:prstGeom prst="rect">
            <a:avLst/>
          </a:prstGeom>
          <a:solidFill>
            <a:srgbClr val="F3F4F6"/>
          </a:solidFill>
          <a:ln/>
        </p:spPr>
        <p:txBody>
          <a:bodyPr/>
          <a:lstStyle/>
          <a:p>
            <a:endParaRPr lang="en-US" dirty="0"/>
          </a:p>
        </p:txBody>
      </p:sp>
      <p:sp>
        <p:nvSpPr>
          <p:cNvPr id="54" name="Shape 49">
            <a:extLst>
              <a:ext uri="{FF2B5EF4-FFF2-40B4-BE49-F238E27FC236}">
                <a16:creationId xmlns:a16="http://schemas.microsoft.com/office/drawing/2014/main" id="{0FE12395-B8C8-3EDE-155C-BB46B9C6B848}"/>
              </a:ext>
            </a:extLst>
          </p:cNvPr>
          <p:cNvSpPr/>
          <p:nvPr/>
        </p:nvSpPr>
        <p:spPr>
          <a:xfrm>
            <a:off x="2708453" y="5301716"/>
            <a:ext cx="304495" cy="304495"/>
          </a:xfrm>
          <a:prstGeom prst="rect">
            <a:avLst/>
          </a:prstGeom>
          <a:solidFill>
            <a:srgbClr val="2D80F9">
              <a:alpha val="50000"/>
            </a:srgbClr>
          </a:solidFill>
          <a:ln/>
        </p:spPr>
        <p:txBody>
          <a:bodyPr/>
          <a:lstStyle/>
          <a:p>
            <a:endParaRPr lang="en-US" dirty="0"/>
          </a:p>
        </p:txBody>
      </p:sp>
      <p:sp>
        <p:nvSpPr>
          <p:cNvPr id="55" name="Shape 50">
            <a:extLst>
              <a:ext uri="{FF2B5EF4-FFF2-40B4-BE49-F238E27FC236}">
                <a16:creationId xmlns:a16="http://schemas.microsoft.com/office/drawing/2014/main" id="{B3B493A9-D22A-3798-0259-55DA35ED3494}"/>
              </a:ext>
            </a:extLst>
          </p:cNvPr>
          <p:cNvSpPr/>
          <p:nvPr/>
        </p:nvSpPr>
        <p:spPr>
          <a:xfrm>
            <a:off x="619049" y="5701309"/>
            <a:ext cx="3438144" cy="875995"/>
          </a:xfrm>
          <a:prstGeom prst="rect">
            <a:avLst/>
          </a:prstGeom>
          <a:solidFill>
            <a:srgbClr val="FFFFFF"/>
          </a:solidFill>
          <a:ln/>
        </p:spPr>
        <p:txBody>
          <a:bodyPr/>
          <a:lstStyle/>
          <a:p>
            <a:endParaRPr lang="en-US" dirty="0"/>
          </a:p>
        </p:txBody>
      </p:sp>
      <p:sp>
        <p:nvSpPr>
          <p:cNvPr id="56" name="Shape 51">
            <a:extLst>
              <a:ext uri="{FF2B5EF4-FFF2-40B4-BE49-F238E27FC236}">
                <a16:creationId xmlns:a16="http://schemas.microsoft.com/office/drawing/2014/main" id="{6F1AC404-FA32-3DA8-9960-4154D4B1AA21}"/>
              </a:ext>
            </a:extLst>
          </p:cNvPr>
          <p:cNvSpPr/>
          <p:nvPr/>
        </p:nvSpPr>
        <p:spPr>
          <a:xfrm>
            <a:off x="619049" y="5701309"/>
            <a:ext cx="3438144" cy="9144"/>
          </a:xfrm>
          <a:prstGeom prst="rect">
            <a:avLst/>
          </a:prstGeom>
          <a:solidFill>
            <a:srgbClr val="F3F4F6"/>
          </a:solidFill>
          <a:ln/>
        </p:spPr>
        <p:txBody>
          <a:bodyPr/>
          <a:lstStyle/>
          <a:p>
            <a:endParaRPr lang="en-US" dirty="0"/>
          </a:p>
        </p:txBody>
      </p:sp>
      <p:sp>
        <p:nvSpPr>
          <p:cNvPr id="57" name="Text 52">
            <a:extLst>
              <a:ext uri="{FF2B5EF4-FFF2-40B4-BE49-F238E27FC236}">
                <a16:creationId xmlns:a16="http://schemas.microsoft.com/office/drawing/2014/main" id="{9AE2B47D-CFF6-A31B-5B37-6126B5EB6A37}"/>
              </a:ext>
            </a:extLst>
          </p:cNvPr>
          <p:cNvSpPr txBox="1"/>
          <p:nvPr/>
        </p:nvSpPr>
        <p:spPr>
          <a:xfrm>
            <a:off x="771754" y="5854014"/>
            <a:ext cx="457200" cy="162763"/>
          </a:xfrm>
          <a:prstGeom prst="rect">
            <a:avLst/>
          </a:prstGeom>
          <a:noFill/>
          <a:ln/>
        </p:spPr>
        <p:txBody>
          <a:bodyPr wrap="square" lIns="0" tIns="0" rIns="0" bIns="0" rtlCol="0" anchor="ctr"/>
          <a:lstStyle/>
          <a:p>
            <a:pPr marL="0" indent="0" algn="l">
              <a:buNone/>
            </a:pPr>
            <a:r>
              <a:rPr lang="en-US" sz="900" b="1" dirty="0">
                <a:solidFill>
                  <a:srgbClr val="EF4444"/>
                </a:solidFill>
                <a:latin typeface="Poppins" pitchFamily="34" charset="0"/>
                <a:ea typeface="Poppins" pitchFamily="34" charset="-122"/>
                <a:cs typeface="Poppins" pitchFamily="34" charset="-120"/>
              </a:rPr>
              <a:t>DON'T</a:t>
            </a:r>
            <a:endParaRPr lang="en-US" sz="900" dirty="0"/>
          </a:p>
        </p:txBody>
      </p:sp>
      <p:sp>
        <p:nvSpPr>
          <p:cNvPr id="58" name="Text 53">
            <a:extLst>
              <a:ext uri="{FF2B5EF4-FFF2-40B4-BE49-F238E27FC236}">
                <a16:creationId xmlns:a16="http://schemas.microsoft.com/office/drawing/2014/main" id="{1110C520-28B4-99E5-3473-8005F40D5B2C}"/>
              </a:ext>
            </a:extLst>
          </p:cNvPr>
          <p:cNvSpPr txBox="1"/>
          <p:nvPr/>
        </p:nvSpPr>
        <p:spPr>
          <a:xfrm>
            <a:off x="771754" y="6044209"/>
            <a:ext cx="2681935"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Do not cover the logo with UI elements, stickers, or text overlays.</a:t>
            </a:r>
            <a:endParaRPr lang="en-US" sz="1000" dirty="0"/>
          </a:p>
        </p:txBody>
      </p:sp>
      <p:sp>
        <p:nvSpPr>
          <p:cNvPr id="59" name="Shape 54">
            <a:extLst>
              <a:ext uri="{FF2B5EF4-FFF2-40B4-BE49-F238E27FC236}">
                <a16:creationId xmlns:a16="http://schemas.microsoft.com/office/drawing/2014/main" id="{B6205E12-4283-EBF7-194F-3E9F8F2FF564}"/>
              </a:ext>
            </a:extLst>
          </p:cNvPr>
          <p:cNvSpPr/>
          <p:nvPr/>
        </p:nvSpPr>
        <p:spPr>
          <a:xfrm>
            <a:off x="4369003" y="4158716"/>
            <a:ext cx="3457346" cy="2428646"/>
          </a:xfrm>
          <a:prstGeom prst="roundRect">
            <a:avLst>
              <a:gd name="adj" fmla="val 1772"/>
            </a:avLst>
          </a:prstGeom>
          <a:solidFill>
            <a:srgbClr val="F9FAFB"/>
          </a:solidFill>
          <a:ln w="12700">
            <a:solidFill>
              <a:srgbClr val="E5E7EB"/>
            </a:solidFill>
            <a:prstDash val="solid"/>
          </a:ln>
        </p:spPr>
        <p:txBody>
          <a:bodyPr/>
          <a:lstStyle/>
          <a:p>
            <a:endParaRPr lang="en-US" dirty="0"/>
          </a:p>
        </p:txBody>
      </p:sp>
      <p:sp>
        <p:nvSpPr>
          <p:cNvPr id="60" name="Shape 55">
            <a:extLst>
              <a:ext uri="{FF2B5EF4-FFF2-40B4-BE49-F238E27FC236}">
                <a16:creationId xmlns:a16="http://schemas.microsoft.com/office/drawing/2014/main" id="{A4520940-6845-F028-6445-C8DDEA7D18BC}"/>
              </a:ext>
            </a:extLst>
          </p:cNvPr>
          <p:cNvSpPr/>
          <p:nvPr/>
        </p:nvSpPr>
        <p:spPr>
          <a:xfrm>
            <a:off x="4378147" y="4167860"/>
            <a:ext cx="3438144" cy="1533449"/>
          </a:xfrm>
          <a:prstGeom prst="rect">
            <a:avLst/>
          </a:prstGeom>
          <a:solidFill>
            <a:srgbClr val="FFFFFF"/>
          </a:solidFill>
          <a:ln/>
        </p:spPr>
        <p:txBody>
          <a:bodyPr/>
          <a:lstStyle/>
          <a:p>
            <a:endParaRPr lang="en-US" dirty="0"/>
          </a:p>
        </p:txBody>
      </p:sp>
      <p:sp>
        <p:nvSpPr>
          <p:cNvPr id="61" name="Shape 56">
            <a:extLst>
              <a:ext uri="{FF2B5EF4-FFF2-40B4-BE49-F238E27FC236}">
                <a16:creationId xmlns:a16="http://schemas.microsoft.com/office/drawing/2014/main" id="{0B1ED019-75D0-0CEB-8C19-E42AE33A78B4}"/>
              </a:ext>
            </a:extLst>
          </p:cNvPr>
          <p:cNvSpPr/>
          <p:nvPr/>
        </p:nvSpPr>
        <p:spPr>
          <a:xfrm>
            <a:off x="4378147" y="5692165"/>
            <a:ext cx="3438144" cy="9144"/>
          </a:xfrm>
          <a:prstGeom prst="rect">
            <a:avLst/>
          </a:prstGeom>
          <a:solidFill>
            <a:srgbClr val="F3F4F6"/>
          </a:solidFill>
          <a:ln/>
        </p:spPr>
        <p:txBody>
          <a:bodyPr/>
          <a:lstStyle/>
          <a:p>
            <a:endParaRPr lang="en-US" dirty="0"/>
          </a:p>
        </p:txBody>
      </p:sp>
      <p:sp>
        <p:nvSpPr>
          <p:cNvPr id="62" name="Shape 57">
            <a:extLst>
              <a:ext uri="{FF2B5EF4-FFF2-40B4-BE49-F238E27FC236}">
                <a16:creationId xmlns:a16="http://schemas.microsoft.com/office/drawing/2014/main" id="{4D7075A5-3367-6AE7-ED7F-DDE28C7867C4}"/>
              </a:ext>
            </a:extLst>
          </p:cNvPr>
          <p:cNvSpPr/>
          <p:nvPr/>
        </p:nvSpPr>
        <p:spPr>
          <a:xfrm>
            <a:off x="5333695" y="4167860"/>
            <a:ext cx="1524305" cy="1524305"/>
          </a:xfrm>
          <a:prstGeom prst="rect">
            <a:avLst/>
          </a:prstGeom>
          <a:solidFill>
            <a:srgbClr val="FFFFFF"/>
          </a:solidFill>
          <a:ln w="12700">
            <a:solidFill>
              <a:srgbClr val="E5E7EB"/>
            </a:solidFill>
            <a:prstDash val="solid"/>
          </a:ln>
          <a:effectLst>
            <a:outerShdw blurRad="63500" dist="38100" dir="5400000" algn="bl" rotWithShape="0">
              <a:srgbClr val="000000">
                <a:alpha val="10000"/>
              </a:srgbClr>
            </a:outerShdw>
          </a:effectLst>
        </p:spPr>
        <p:txBody>
          <a:bodyPr/>
          <a:lstStyle/>
          <a:p>
            <a:endParaRPr lang="en-US" dirty="0"/>
          </a:p>
        </p:txBody>
      </p:sp>
      <p:sp>
        <p:nvSpPr>
          <p:cNvPr id="63" name="Shape 58">
            <a:extLst>
              <a:ext uri="{FF2B5EF4-FFF2-40B4-BE49-F238E27FC236}">
                <a16:creationId xmlns:a16="http://schemas.microsoft.com/office/drawing/2014/main" id="{583F091C-7E61-44EE-18D2-0ED23D6467B7}"/>
              </a:ext>
            </a:extLst>
          </p:cNvPr>
          <p:cNvSpPr/>
          <p:nvPr/>
        </p:nvSpPr>
        <p:spPr>
          <a:xfrm>
            <a:off x="5343754" y="4177918"/>
            <a:ext cx="1505102" cy="1505102"/>
          </a:xfrm>
          <a:prstGeom prst="rect">
            <a:avLst/>
          </a:prstGeom>
          <a:solidFill>
            <a:srgbClr val="333333"/>
          </a:solidFill>
          <a:ln/>
        </p:spPr>
        <p:txBody>
          <a:bodyPr/>
          <a:lstStyle/>
          <a:p>
            <a:endParaRPr lang="en-US" dirty="0">
              <a:solidFill>
                <a:schemeClr val="tx1">
                  <a:lumMod val="95000"/>
                  <a:lumOff val="5000"/>
                </a:schemeClr>
              </a:solidFill>
            </a:endParaRPr>
          </a:p>
        </p:txBody>
      </p:sp>
      <p:sp>
        <p:nvSpPr>
          <p:cNvPr id="64" name="Text 59">
            <a:extLst>
              <a:ext uri="{FF2B5EF4-FFF2-40B4-BE49-F238E27FC236}">
                <a16:creationId xmlns:a16="http://schemas.microsoft.com/office/drawing/2014/main" id="{DB986954-2D3C-0334-EA5B-E311EB1EF08D}"/>
              </a:ext>
            </a:extLst>
          </p:cNvPr>
          <p:cNvSpPr txBox="1"/>
          <p:nvPr/>
        </p:nvSpPr>
        <p:spPr>
          <a:xfrm>
            <a:off x="5429250" y="4767706"/>
            <a:ext cx="1334110" cy="314554"/>
          </a:xfrm>
          <a:prstGeom prst="rect">
            <a:avLst/>
          </a:prstGeom>
          <a:noFill/>
          <a:ln/>
        </p:spPr>
        <p:txBody>
          <a:bodyPr wrap="square" lIns="0" tIns="0" rIns="0" bIns="0" rtlCol="0" anchor="ctr"/>
          <a:lstStyle/>
          <a:p>
            <a:pPr marL="0" indent="0" algn="ctr">
              <a:buNone/>
            </a:pPr>
            <a:r>
              <a:rPr lang="en-US" sz="900" dirty="0">
                <a:solidFill>
                  <a:schemeClr val="tx1">
                    <a:lumMod val="95000"/>
                    <a:lumOff val="5000"/>
                  </a:schemeClr>
                </a:solidFill>
                <a:latin typeface="Poppins" pitchFamily="34" charset="0"/>
                <a:ea typeface="Poppins" pitchFamily="34" charset="-122"/>
                <a:cs typeface="Poppins" pitchFamily="34" charset="-120"/>
              </a:rPr>
              <a:t>Can you read this text easily? Probably not.</a:t>
            </a:r>
            <a:endParaRPr lang="en-US" sz="900" dirty="0">
              <a:solidFill>
                <a:schemeClr val="tx1">
                  <a:lumMod val="95000"/>
                  <a:lumOff val="5000"/>
                </a:schemeClr>
              </a:solidFill>
            </a:endParaRPr>
          </a:p>
        </p:txBody>
      </p:sp>
      <p:sp>
        <p:nvSpPr>
          <p:cNvPr id="65" name="Shape 60">
            <a:extLst>
              <a:ext uri="{FF2B5EF4-FFF2-40B4-BE49-F238E27FC236}">
                <a16:creationId xmlns:a16="http://schemas.microsoft.com/office/drawing/2014/main" id="{3F3EDACE-DF17-D147-3737-C45749C8305C}"/>
              </a:ext>
            </a:extLst>
          </p:cNvPr>
          <p:cNvSpPr/>
          <p:nvPr/>
        </p:nvSpPr>
        <p:spPr>
          <a:xfrm>
            <a:off x="4378147" y="5701309"/>
            <a:ext cx="3438144" cy="875995"/>
          </a:xfrm>
          <a:prstGeom prst="rect">
            <a:avLst/>
          </a:prstGeom>
          <a:solidFill>
            <a:srgbClr val="FFFFFF"/>
          </a:solidFill>
          <a:ln/>
        </p:spPr>
        <p:txBody>
          <a:bodyPr/>
          <a:lstStyle/>
          <a:p>
            <a:endParaRPr lang="en-US" dirty="0"/>
          </a:p>
        </p:txBody>
      </p:sp>
      <p:sp>
        <p:nvSpPr>
          <p:cNvPr id="66" name="Shape 61">
            <a:extLst>
              <a:ext uri="{FF2B5EF4-FFF2-40B4-BE49-F238E27FC236}">
                <a16:creationId xmlns:a16="http://schemas.microsoft.com/office/drawing/2014/main" id="{C79E5764-1FC6-56AF-6F09-6F24FD33947A}"/>
              </a:ext>
            </a:extLst>
          </p:cNvPr>
          <p:cNvSpPr/>
          <p:nvPr/>
        </p:nvSpPr>
        <p:spPr>
          <a:xfrm>
            <a:off x="4378147" y="5701309"/>
            <a:ext cx="3438144" cy="9144"/>
          </a:xfrm>
          <a:prstGeom prst="rect">
            <a:avLst/>
          </a:prstGeom>
          <a:solidFill>
            <a:srgbClr val="F3F4F6"/>
          </a:solidFill>
          <a:ln/>
        </p:spPr>
        <p:txBody>
          <a:bodyPr/>
          <a:lstStyle/>
          <a:p>
            <a:endParaRPr lang="en-US" dirty="0"/>
          </a:p>
        </p:txBody>
      </p:sp>
      <p:sp>
        <p:nvSpPr>
          <p:cNvPr id="67" name="Text 62">
            <a:extLst>
              <a:ext uri="{FF2B5EF4-FFF2-40B4-BE49-F238E27FC236}">
                <a16:creationId xmlns:a16="http://schemas.microsoft.com/office/drawing/2014/main" id="{F19B55D7-3D98-0820-94E8-6188E5854B52}"/>
              </a:ext>
            </a:extLst>
          </p:cNvPr>
          <p:cNvSpPr txBox="1"/>
          <p:nvPr/>
        </p:nvSpPr>
        <p:spPr>
          <a:xfrm>
            <a:off x="4530852" y="5854014"/>
            <a:ext cx="457200" cy="162763"/>
          </a:xfrm>
          <a:prstGeom prst="rect">
            <a:avLst/>
          </a:prstGeom>
          <a:noFill/>
          <a:ln/>
        </p:spPr>
        <p:txBody>
          <a:bodyPr wrap="square" lIns="0" tIns="0" rIns="0" bIns="0" rtlCol="0" anchor="ctr"/>
          <a:lstStyle/>
          <a:p>
            <a:pPr marL="0" indent="0" algn="l">
              <a:buNone/>
            </a:pPr>
            <a:r>
              <a:rPr lang="en-US" sz="900" b="1" dirty="0">
                <a:solidFill>
                  <a:srgbClr val="EF4444"/>
                </a:solidFill>
                <a:latin typeface="Poppins" pitchFamily="34" charset="0"/>
                <a:ea typeface="Poppins" pitchFamily="34" charset="-122"/>
                <a:cs typeface="Poppins" pitchFamily="34" charset="-120"/>
              </a:rPr>
              <a:t>DON'T</a:t>
            </a:r>
            <a:endParaRPr lang="en-US" sz="900" dirty="0"/>
          </a:p>
        </p:txBody>
      </p:sp>
      <p:sp>
        <p:nvSpPr>
          <p:cNvPr id="68" name="Text 63">
            <a:extLst>
              <a:ext uri="{FF2B5EF4-FFF2-40B4-BE49-F238E27FC236}">
                <a16:creationId xmlns:a16="http://schemas.microsoft.com/office/drawing/2014/main" id="{251FA01A-C87A-AF98-A8D8-9BABD000A701}"/>
              </a:ext>
            </a:extLst>
          </p:cNvPr>
          <p:cNvSpPr txBox="1"/>
          <p:nvPr/>
        </p:nvSpPr>
        <p:spPr>
          <a:xfrm>
            <a:off x="4530852" y="6044209"/>
            <a:ext cx="2996489"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Avoid using busy backgrounds or gradients that reduce text readability.</a:t>
            </a:r>
            <a:endParaRPr lang="en-US" sz="1000" dirty="0"/>
          </a:p>
        </p:txBody>
      </p:sp>
      <p:sp>
        <p:nvSpPr>
          <p:cNvPr id="69" name="Shape 64">
            <a:extLst>
              <a:ext uri="{FF2B5EF4-FFF2-40B4-BE49-F238E27FC236}">
                <a16:creationId xmlns:a16="http://schemas.microsoft.com/office/drawing/2014/main" id="{2FD801D8-2DC3-66A8-0463-792EF949209F}"/>
              </a:ext>
            </a:extLst>
          </p:cNvPr>
          <p:cNvSpPr/>
          <p:nvPr/>
        </p:nvSpPr>
        <p:spPr>
          <a:xfrm>
            <a:off x="8128102" y="4158716"/>
            <a:ext cx="3457346" cy="2428646"/>
          </a:xfrm>
          <a:prstGeom prst="roundRect">
            <a:avLst>
              <a:gd name="adj" fmla="val 1772"/>
            </a:avLst>
          </a:prstGeom>
          <a:solidFill>
            <a:srgbClr val="F9FAFB"/>
          </a:solidFill>
          <a:ln w="12700">
            <a:solidFill>
              <a:srgbClr val="E5E7EB"/>
            </a:solidFill>
            <a:prstDash val="solid"/>
          </a:ln>
        </p:spPr>
        <p:txBody>
          <a:bodyPr/>
          <a:lstStyle/>
          <a:p>
            <a:endParaRPr lang="en-US" dirty="0"/>
          </a:p>
        </p:txBody>
      </p:sp>
      <p:sp>
        <p:nvSpPr>
          <p:cNvPr id="70" name="Shape 65">
            <a:extLst>
              <a:ext uri="{FF2B5EF4-FFF2-40B4-BE49-F238E27FC236}">
                <a16:creationId xmlns:a16="http://schemas.microsoft.com/office/drawing/2014/main" id="{F68A2AD1-6DB6-91A3-BF56-524F925D2993}"/>
              </a:ext>
            </a:extLst>
          </p:cNvPr>
          <p:cNvSpPr/>
          <p:nvPr/>
        </p:nvSpPr>
        <p:spPr>
          <a:xfrm>
            <a:off x="8137246" y="4167860"/>
            <a:ext cx="3438144" cy="1533449"/>
          </a:xfrm>
          <a:prstGeom prst="rect">
            <a:avLst/>
          </a:prstGeom>
          <a:solidFill>
            <a:srgbClr val="FFFFFF"/>
          </a:solidFill>
          <a:ln/>
        </p:spPr>
        <p:txBody>
          <a:bodyPr/>
          <a:lstStyle/>
          <a:p>
            <a:endParaRPr lang="en-US" dirty="0"/>
          </a:p>
        </p:txBody>
      </p:sp>
      <p:sp>
        <p:nvSpPr>
          <p:cNvPr id="71" name="Shape 66">
            <a:extLst>
              <a:ext uri="{FF2B5EF4-FFF2-40B4-BE49-F238E27FC236}">
                <a16:creationId xmlns:a16="http://schemas.microsoft.com/office/drawing/2014/main" id="{D9089875-D347-E2CE-D33F-EC7A91AF3EE3}"/>
              </a:ext>
            </a:extLst>
          </p:cNvPr>
          <p:cNvSpPr/>
          <p:nvPr/>
        </p:nvSpPr>
        <p:spPr>
          <a:xfrm>
            <a:off x="8137246" y="5692165"/>
            <a:ext cx="3438144" cy="9144"/>
          </a:xfrm>
          <a:prstGeom prst="rect">
            <a:avLst/>
          </a:prstGeom>
          <a:solidFill>
            <a:srgbClr val="F3F4F6"/>
          </a:solidFill>
          <a:ln/>
        </p:spPr>
        <p:txBody>
          <a:bodyPr/>
          <a:lstStyle/>
          <a:p>
            <a:endParaRPr lang="en-US" dirty="0"/>
          </a:p>
        </p:txBody>
      </p:sp>
      <p:sp>
        <p:nvSpPr>
          <p:cNvPr id="72" name="Shape 67">
            <a:extLst>
              <a:ext uri="{FF2B5EF4-FFF2-40B4-BE49-F238E27FC236}">
                <a16:creationId xmlns:a16="http://schemas.microsoft.com/office/drawing/2014/main" id="{D6A09BA2-2242-729A-E5C4-A1C55EC1F494}"/>
              </a:ext>
            </a:extLst>
          </p:cNvPr>
          <p:cNvSpPr/>
          <p:nvPr/>
        </p:nvSpPr>
        <p:spPr>
          <a:xfrm>
            <a:off x="9092794" y="4167860"/>
            <a:ext cx="1524305" cy="1524305"/>
          </a:xfrm>
          <a:prstGeom prst="rect">
            <a:avLst/>
          </a:prstGeom>
          <a:solidFill>
            <a:srgbClr val="FFFFFF"/>
          </a:solidFill>
          <a:ln w="12700">
            <a:solidFill>
              <a:srgbClr val="E5E7EB"/>
            </a:solidFill>
            <a:prstDash val="solid"/>
          </a:ln>
          <a:effectLst>
            <a:outerShdw blurRad="63500" dist="38100" dir="5400000" algn="bl" rotWithShape="0">
              <a:srgbClr val="000000">
                <a:alpha val="10000"/>
              </a:srgbClr>
            </a:outerShdw>
          </a:effectLst>
        </p:spPr>
        <p:txBody>
          <a:bodyPr/>
          <a:lstStyle/>
          <a:p>
            <a:endParaRPr lang="en-US" dirty="0"/>
          </a:p>
        </p:txBody>
      </p:sp>
      <p:sp>
        <p:nvSpPr>
          <p:cNvPr id="73" name="Shape 68">
            <a:extLst>
              <a:ext uri="{FF2B5EF4-FFF2-40B4-BE49-F238E27FC236}">
                <a16:creationId xmlns:a16="http://schemas.microsoft.com/office/drawing/2014/main" id="{43ABE0DD-E642-46F4-BB5D-5BC65471717F}"/>
              </a:ext>
            </a:extLst>
          </p:cNvPr>
          <p:cNvSpPr/>
          <p:nvPr/>
        </p:nvSpPr>
        <p:spPr>
          <a:xfrm>
            <a:off x="9102852" y="4177918"/>
            <a:ext cx="1505102" cy="1505102"/>
          </a:xfrm>
          <a:prstGeom prst="rect">
            <a:avLst/>
          </a:prstGeom>
          <a:solidFill>
            <a:srgbClr val="FFFFFF"/>
          </a:solidFill>
          <a:ln/>
        </p:spPr>
        <p:txBody>
          <a:bodyPr/>
          <a:lstStyle/>
          <a:p>
            <a:endParaRPr lang="en-US" dirty="0"/>
          </a:p>
        </p:txBody>
      </p:sp>
      <p:sp>
        <p:nvSpPr>
          <p:cNvPr id="74" name="Text 69">
            <a:extLst>
              <a:ext uri="{FF2B5EF4-FFF2-40B4-BE49-F238E27FC236}">
                <a16:creationId xmlns:a16="http://schemas.microsoft.com/office/drawing/2014/main" id="{8E66942E-7C1B-E5A4-493C-5D386D230F38}"/>
              </a:ext>
            </a:extLst>
          </p:cNvPr>
          <p:cNvSpPr txBox="1"/>
          <p:nvPr/>
        </p:nvSpPr>
        <p:spPr>
          <a:xfrm>
            <a:off x="9542561" y="4615916"/>
            <a:ext cx="648310" cy="247802"/>
          </a:xfrm>
          <a:prstGeom prst="rect">
            <a:avLst/>
          </a:prstGeom>
          <a:noFill/>
          <a:ln/>
        </p:spPr>
        <p:txBody>
          <a:bodyPr wrap="square" lIns="0" tIns="0" rIns="0" bIns="0" rtlCol="0" anchor="ctr"/>
          <a:lstStyle/>
          <a:p>
            <a:pPr marL="0" indent="0" algn="l">
              <a:buNone/>
            </a:pPr>
            <a:r>
              <a:rPr lang="en-US" sz="1800" i="1" dirty="0">
                <a:solidFill>
                  <a:srgbClr val="2D80F9"/>
                </a:solidFill>
                <a:latin typeface="Times New Roman" pitchFamily="34" charset="0"/>
                <a:ea typeface="Times New Roman" pitchFamily="34" charset="-122"/>
                <a:cs typeface="Times New Roman" pitchFamily="34" charset="-120"/>
              </a:rPr>
              <a:t>Sale!</a:t>
            </a:r>
            <a:endParaRPr lang="en-US" sz="1800" dirty="0"/>
          </a:p>
        </p:txBody>
      </p:sp>
      <p:sp>
        <p:nvSpPr>
          <p:cNvPr id="75" name="Text 70">
            <a:extLst>
              <a:ext uri="{FF2B5EF4-FFF2-40B4-BE49-F238E27FC236}">
                <a16:creationId xmlns:a16="http://schemas.microsoft.com/office/drawing/2014/main" id="{BD480865-4D8F-D9DF-0DDE-95E292F8AD1B}"/>
              </a:ext>
            </a:extLst>
          </p:cNvPr>
          <p:cNvSpPr txBox="1"/>
          <p:nvPr/>
        </p:nvSpPr>
        <p:spPr>
          <a:xfrm>
            <a:off x="9271325" y="4939614"/>
            <a:ext cx="1190782" cy="142646"/>
          </a:xfrm>
          <a:prstGeom prst="rect">
            <a:avLst/>
          </a:prstGeom>
          <a:noFill/>
          <a:ln/>
        </p:spPr>
        <p:txBody>
          <a:bodyPr wrap="square" lIns="0" tIns="0" rIns="0" bIns="0" rtlCol="0" anchor="ctr"/>
          <a:lstStyle/>
          <a:p>
            <a:pPr marL="0" indent="0" algn="ctr">
              <a:buNone/>
            </a:pPr>
            <a:r>
              <a:rPr lang="en-US" sz="900" dirty="0" smtClean="0">
                <a:solidFill>
                  <a:srgbClr val="4B5563"/>
                </a:solidFill>
                <a:latin typeface="Poppins" panose="00000500000000000000" pitchFamily="2" charset="0"/>
                <a:ea typeface="Courier New" pitchFamily="34" charset="-122"/>
                <a:cs typeface="Poppins" panose="00000500000000000000" pitchFamily="2" charset="0"/>
              </a:rPr>
              <a:t>Don’t Use </a:t>
            </a:r>
            <a:r>
              <a:rPr lang="en-US" sz="900" dirty="0">
                <a:solidFill>
                  <a:srgbClr val="4B5563"/>
                </a:solidFill>
                <a:latin typeface="Poppins" panose="00000500000000000000" pitchFamily="2" charset="0"/>
                <a:ea typeface="Courier New" pitchFamily="34" charset="-122"/>
                <a:cs typeface="Poppins" panose="00000500000000000000" pitchFamily="2" charset="0"/>
              </a:rPr>
              <a:t>Inter Font</a:t>
            </a:r>
            <a:endParaRPr lang="en-US" sz="900" dirty="0">
              <a:latin typeface="Poppins" panose="00000500000000000000" pitchFamily="2" charset="0"/>
              <a:cs typeface="Poppins" panose="00000500000000000000" pitchFamily="2" charset="0"/>
            </a:endParaRPr>
          </a:p>
        </p:txBody>
      </p:sp>
      <p:sp>
        <p:nvSpPr>
          <p:cNvPr id="76" name="Text 71">
            <a:extLst>
              <a:ext uri="{FF2B5EF4-FFF2-40B4-BE49-F238E27FC236}">
                <a16:creationId xmlns:a16="http://schemas.microsoft.com/office/drawing/2014/main" id="{7F81A027-560E-3C23-B808-8ECE5EC064C5}"/>
              </a:ext>
            </a:extLst>
          </p:cNvPr>
          <p:cNvSpPr txBox="1"/>
          <p:nvPr/>
        </p:nvSpPr>
        <p:spPr>
          <a:xfrm>
            <a:off x="9266413" y="5110606"/>
            <a:ext cx="1200607" cy="162763"/>
          </a:xfrm>
          <a:prstGeom prst="rect">
            <a:avLst/>
          </a:prstGeom>
          <a:noFill/>
          <a:ln/>
        </p:spPr>
        <p:txBody>
          <a:bodyPr wrap="square" lIns="0" tIns="0" rIns="0" bIns="0" rtlCol="0" anchor="ctr"/>
          <a:lstStyle/>
          <a:p>
            <a:pPr marL="0" indent="0" algn="l">
              <a:buNone/>
            </a:pPr>
            <a:r>
              <a:rPr lang="en-US" sz="900" b="1" dirty="0">
                <a:solidFill>
                  <a:srgbClr val="EF4444"/>
                </a:solidFill>
                <a:latin typeface="Poppins" pitchFamily="34" charset="0"/>
                <a:ea typeface="Poppins" pitchFamily="34" charset="-122"/>
                <a:cs typeface="Poppins" pitchFamily="34" charset="-120"/>
              </a:rPr>
              <a:t>Inter is not allowed</a:t>
            </a:r>
            <a:endParaRPr lang="en-US" sz="900" dirty="0"/>
          </a:p>
        </p:txBody>
      </p:sp>
      <p:sp>
        <p:nvSpPr>
          <p:cNvPr id="77" name="Shape 72">
            <a:extLst>
              <a:ext uri="{FF2B5EF4-FFF2-40B4-BE49-F238E27FC236}">
                <a16:creationId xmlns:a16="http://schemas.microsoft.com/office/drawing/2014/main" id="{4181D921-40A7-F69A-CFF2-910457D624FA}"/>
              </a:ext>
            </a:extLst>
          </p:cNvPr>
          <p:cNvSpPr/>
          <p:nvPr/>
        </p:nvSpPr>
        <p:spPr>
          <a:xfrm>
            <a:off x="8137246" y="5701309"/>
            <a:ext cx="3438144" cy="875995"/>
          </a:xfrm>
          <a:prstGeom prst="rect">
            <a:avLst/>
          </a:prstGeom>
          <a:solidFill>
            <a:srgbClr val="FFFFFF"/>
          </a:solidFill>
          <a:ln/>
        </p:spPr>
        <p:txBody>
          <a:bodyPr/>
          <a:lstStyle/>
          <a:p>
            <a:endParaRPr lang="en-US" dirty="0"/>
          </a:p>
        </p:txBody>
      </p:sp>
      <p:sp>
        <p:nvSpPr>
          <p:cNvPr id="78" name="Shape 73">
            <a:extLst>
              <a:ext uri="{FF2B5EF4-FFF2-40B4-BE49-F238E27FC236}">
                <a16:creationId xmlns:a16="http://schemas.microsoft.com/office/drawing/2014/main" id="{5ED45218-3DD4-5CD1-FD49-7DFA6AE893E6}"/>
              </a:ext>
            </a:extLst>
          </p:cNvPr>
          <p:cNvSpPr/>
          <p:nvPr/>
        </p:nvSpPr>
        <p:spPr>
          <a:xfrm>
            <a:off x="8137246" y="5701309"/>
            <a:ext cx="3438144" cy="9144"/>
          </a:xfrm>
          <a:prstGeom prst="rect">
            <a:avLst/>
          </a:prstGeom>
          <a:solidFill>
            <a:srgbClr val="F3F4F6"/>
          </a:solidFill>
          <a:ln/>
        </p:spPr>
        <p:txBody>
          <a:bodyPr/>
          <a:lstStyle/>
          <a:p>
            <a:endParaRPr lang="en-US" dirty="0"/>
          </a:p>
        </p:txBody>
      </p:sp>
      <p:sp>
        <p:nvSpPr>
          <p:cNvPr id="79" name="Text 74">
            <a:extLst>
              <a:ext uri="{FF2B5EF4-FFF2-40B4-BE49-F238E27FC236}">
                <a16:creationId xmlns:a16="http://schemas.microsoft.com/office/drawing/2014/main" id="{B0E27FB7-52CB-E729-5560-74333B919EEA}"/>
              </a:ext>
            </a:extLst>
          </p:cNvPr>
          <p:cNvSpPr txBox="1"/>
          <p:nvPr/>
        </p:nvSpPr>
        <p:spPr>
          <a:xfrm>
            <a:off x="8289950" y="5854014"/>
            <a:ext cx="457200" cy="162763"/>
          </a:xfrm>
          <a:prstGeom prst="rect">
            <a:avLst/>
          </a:prstGeom>
          <a:noFill/>
          <a:ln/>
        </p:spPr>
        <p:txBody>
          <a:bodyPr wrap="square" lIns="0" tIns="0" rIns="0" bIns="0" rtlCol="0" anchor="ctr"/>
          <a:lstStyle/>
          <a:p>
            <a:pPr marL="0" indent="0" algn="l">
              <a:buNone/>
            </a:pPr>
            <a:r>
              <a:rPr lang="en-US" sz="900" b="1" dirty="0">
                <a:solidFill>
                  <a:srgbClr val="EF4444"/>
                </a:solidFill>
                <a:latin typeface="Poppins" pitchFamily="34" charset="0"/>
                <a:ea typeface="Poppins" pitchFamily="34" charset="-122"/>
                <a:cs typeface="Poppins" pitchFamily="34" charset="-120"/>
              </a:rPr>
              <a:t>DON'T</a:t>
            </a:r>
            <a:endParaRPr lang="en-US" sz="900" dirty="0"/>
          </a:p>
        </p:txBody>
      </p:sp>
      <p:sp>
        <p:nvSpPr>
          <p:cNvPr id="80" name="Text 75">
            <a:extLst>
              <a:ext uri="{FF2B5EF4-FFF2-40B4-BE49-F238E27FC236}">
                <a16:creationId xmlns:a16="http://schemas.microsoft.com/office/drawing/2014/main" id="{ACEE05AA-D277-8B5C-1DF3-8AD1DDC0C4D5}"/>
              </a:ext>
            </a:extLst>
          </p:cNvPr>
          <p:cNvSpPr txBox="1"/>
          <p:nvPr/>
        </p:nvSpPr>
        <p:spPr>
          <a:xfrm>
            <a:off x="8289950" y="6044209"/>
            <a:ext cx="3081528"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Do not use unapproved fonts like Inter, Times New Roman, or Comic Sans.</a:t>
            </a:r>
            <a:endParaRPr lang="en-US" sz="1000" dirty="0"/>
          </a:p>
        </p:txBody>
      </p:sp>
      <p:sp>
        <p:nvSpPr>
          <p:cNvPr id="83" name="Shape 78">
            <a:extLst>
              <a:ext uri="{FF2B5EF4-FFF2-40B4-BE49-F238E27FC236}">
                <a16:creationId xmlns:a16="http://schemas.microsoft.com/office/drawing/2014/main" id="{63071472-C851-CB6F-EA43-CEB594F27E00}"/>
              </a:ext>
            </a:extLst>
          </p:cNvPr>
          <p:cNvSpPr/>
          <p:nvPr/>
        </p:nvSpPr>
        <p:spPr>
          <a:xfrm>
            <a:off x="3673145" y="1553590"/>
            <a:ext cx="267005" cy="267005"/>
          </a:xfrm>
          <a:prstGeom prst="ellipse">
            <a:avLst/>
          </a:prstGeom>
          <a:solidFill>
            <a:srgbClr val="10B981"/>
          </a:solidFill>
          <a:ln/>
          <a:effectLst>
            <a:outerShdw blurRad="38100" dist="25400" dir="5400000" algn="bl" rotWithShape="0">
              <a:srgbClr val="000000">
                <a:alpha val="10000"/>
              </a:srgbClr>
            </a:outerShdw>
          </a:effectLst>
        </p:spPr>
        <p:txBody>
          <a:bodyPr/>
          <a:lstStyle/>
          <a:p>
            <a:endParaRPr lang="en-US" dirty="0"/>
          </a:p>
        </p:txBody>
      </p:sp>
      <p:pic>
        <p:nvPicPr>
          <p:cNvPr id="84" name="Image 3" descr="preencoded.png">
            <a:extLst>
              <a:ext uri="{FF2B5EF4-FFF2-40B4-BE49-F238E27FC236}">
                <a16:creationId xmlns:a16="http://schemas.microsoft.com/office/drawing/2014/main" id="{30FD0970-9369-8400-119B-3C7CC801F17F}"/>
              </a:ext>
            </a:extLst>
          </p:cNvPr>
          <p:cNvPicPr>
            <a:picLocks noChangeAspect="1"/>
          </p:cNvPicPr>
          <p:nvPr/>
        </p:nvPicPr>
        <p:blipFill>
          <a:blip r:embed="rId5"/>
          <a:srcRect t="-1100" b="-1100"/>
          <a:stretch/>
        </p:blipFill>
        <p:spPr>
          <a:xfrm>
            <a:off x="3749954" y="1620342"/>
            <a:ext cx="114300" cy="133502"/>
          </a:xfrm>
          <a:prstGeom prst="rect">
            <a:avLst/>
          </a:prstGeom>
        </p:spPr>
      </p:pic>
      <p:sp>
        <p:nvSpPr>
          <p:cNvPr id="85" name="Shape 79">
            <a:extLst>
              <a:ext uri="{FF2B5EF4-FFF2-40B4-BE49-F238E27FC236}">
                <a16:creationId xmlns:a16="http://schemas.microsoft.com/office/drawing/2014/main" id="{B2E89A4D-F6E0-A9ED-B91B-3630DD756850}"/>
              </a:ext>
            </a:extLst>
          </p:cNvPr>
          <p:cNvSpPr/>
          <p:nvPr/>
        </p:nvSpPr>
        <p:spPr>
          <a:xfrm>
            <a:off x="7432243" y="1553590"/>
            <a:ext cx="267005" cy="267005"/>
          </a:xfrm>
          <a:prstGeom prst="ellipse">
            <a:avLst/>
          </a:prstGeom>
          <a:solidFill>
            <a:srgbClr val="10B981"/>
          </a:solidFill>
          <a:ln/>
          <a:effectLst>
            <a:outerShdw blurRad="38100" dist="25400" dir="5400000" algn="bl" rotWithShape="0">
              <a:srgbClr val="000000">
                <a:alpha val="10000"/>
              </a:srgbClr>
            </a:outerShdw>
          </a:effectLst>
        </p:spPr>
        <p:txBody>
          <a:bodyPr/>
          <a:lstStyle/>
          <a:p>
            <a:endParaRPr lang="en-US" dirty="0"/>
          </a:p>
        </p:txBody>
      </p:sp>
      <p:pic>
        <p:nvPicPr>
          <p:cNvPr id="86" name="Image 4" descr="preencoded.png">
            <a:extLst>
              <a:ext uri="{FF2B5EF4-FFF2-40B4-BE49-F238E27FC236}">
                <a16:creationId xmlns:a16="http://schemas.microsoft.com/office/drawing/2014/main" id="{EB1C88EC-6DD3-C30E-0B0B-8BC30792369F}"/>
              </a:ext>
            </a:extLst>
          </p:cNvPr>
          <p:cNvPicPr>
            <a:picLocks noChangeAspect="1"/>
          </p:cNvPicPr>
          <p:nvPr/>
        </p:nvPicPr>
        <p:blipFill>
          <a:blip r:embed="rId5"/>
          <a:srcRect t="-1100" b="-1100"/>
          <a:stretch/>
        </p:blipFill>
        <p:spPr>
          <a:xfrm>
            <a:off x="7509053" y="1620342"/>
            <a:ext cx="114300" cy="133502"/>
          </a:xfrm>
          <a:prstGeom prst="rect">
            <a:avLst/>
          </a:prstGeom>
        </p:spPr>
      </p:pic>
      <p:sp>
        <p:nvSpPr>
          <p:cNvPr id="87" name="Shape 80">
            <a:extLst>
              <a:ext uri="{FF2B5EF4-FFF2-40B4-BE49-F238E27FC236}">
                <a16:creationId xmlns:a16="http://schemas.microsoft.com/office/drawing/2014/main" id="{DC831A25-9ED7-BE5C-DCC9-BC8501E630FC}"/>
              </a:ext>
            </a:extLst>
          </p:cNvPr>
          <p:cNvSpPr/>
          <p:nvPr/>
        </p:nvSpPr>
        <p:spPr>
          <a:xfrm>
            <a:off x="5943600" y="2434158"/>
            <a:ext cx="304495" cy="38405"/>
          </a:xfrm>
          <a:prstGeom prst="rect">
            <a:avLst/>
          </a:prstGeom>
          <a:solidFill>
            <a:srgbClr val="FF6A39"/>
          </a:solidFill>
          <a:ln/>
        </p:spPr>
        <p:txBody>
          <a:bodyPr/>
          <a:lstStyle/>
          <a:p>
            <a:endParaRPr lang="en-US" dirty="0"/>
          </a:p>
        </p:txBody>
      </p:sp>
      <p:sp>
        <p:nvSpPr>
          <p:cNvPr id="88" name="Text 81">
            <a:extLst>
              <a:ext uri="{FF2B5EF4-FFF2-40B4-BE49-F238E27FC236}">
                <a16:creationId xmlns:a16="http://schemas.microsoft.com/office/drawing/2014/main" id="{DDC51606-3A0D-F039-6794-F1432108E3B1}"/>
              </a:ext>
            </a:extLst>
          </p:cNvPr>
          <p:cNvSpPr txBox="1"/>
          <p:nvPr/>
        </p:nvSpPr>
        <p:spPr>
          <a:xfrm>
            <a:off x="5774436" y="1910206"/>
            <a:ext cx="776326"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Poppins" pitchFamily="34" charset="0"/>
                <a:ea typeface="Poppins" pitchFamily="34" charset="-122"/>
                <a:cs typeface="Poppins" pitchFamily="34" charset="-120"/>
              </a:rPr>
              <a:t>BOLD &amp; LEGIBLE</a:t>
            </a:r>
            <a:endParaRPr lang="en-US" sz="1300" dirty="0"/>
          </a:p>
        </p:txBody>
      </p:sp>
      <p:sp>
        <p:nvSpPr>
          <p:cNvPr id="89" name="Shape 82">
            <a:extLst>
              <a:ext uri="{FF2B5EF4-FFF2-40B4-BE49-F238E27FC236}">
                <a16:creationId xmlns:a16="http://schemas.microsoft.com/office/drawing/2014/main" id="{7A9854FD-D33F-2412-1ECD-C089A3C549AB}"/>
              </a:ext>
            </a:extLst>
          </p:cNvPr>
          <p:cNvSpPr/>
          <p:nvPr/>
        </p:nvSpPr>
        <p:spPr>
          <a:xfrm>
            <a:off x="11191342" y="1553590"/>
            <a:ext cx="267005" cy="267005"/>
          </a:xfrm>
          <a:prstGeom prst="ellipse">
            <a:avLst/>
          </a:prstGeom>
          <a:solidFill>
            <a:srgbClr val="10B981"/>
          </a:solidFill>
          <a:ln/>
          <a:effectLst>
            <a:outerShdw blurRad="38100" dist="25400" dir="5400000" algn="bl" rotWithShape="0">
              <a:srgbClr val="000000">
                <a:alpha val="10000"/>
              </a:srgbClr>
            </a:outerShdw>
          </a:effectLst>
        </p:spPr>
        <p:txBody>
          <a:bodyPr/>
          <a:lstStyle/>
          <a:p>
            <a:endParaRPr lang="en-US" dirty="0"/>
          </a:p>
        </p:txBody>
      </p:sp>
      <p:pic>
        <p:nvPicPr>
          <p:cNvPr id="90" name="Image 5" descr="preencoded.png">
            <a:extLst>
              <a:ext uri="{FF2B5EF4-FFF2-40B4-BE49-F238E27FC236}">
                <a16:creationId xmlns:a16="http://schemas.microsoft.com/office/drawing/2014/main" id="{53F35582-10AA-948D-6C44-EB1A7BD3D61D}"/>
              </a:ext>
            </a:extLst>
          </p:cNvPr>
          <p:cNvPicPr>
            <a:picLocks noChangeAspect="1"/>
          </p:cNvPicPr>
          <p:nvPr/>
        </p:nvPicPr>
        <p:blipFill>
          <a:blip r:embed="rId5"/>
          <a:srcRect t="-1100" b="-1100"/>
          <a:stretch/>
        </p:blipFill>
        <p:spPr>
          <a:xfrm>
            <a:off x="11268151" y="1620342"/>
            <a:ext cx="114300" cy="133502"/>
          </a:xfrm>
          <a:prstGeom prst="rect">
            <a:avLst/>
          </a:prstGeom>
        </p:spPr>
      </p:pic>
      <p:sp>
        <p:nvSpPr>
          <p:cNvPr id="91" name="Shape 83">
            <a:extLst>
              <a:ext uri="{FF2B5EF4-FFF2-40B4-BE49-F238E27FC236}">
                <a16:creationId xmlns:a16="http://schemas.microsoft.com/office/drawing/2014/main" id="{935D1C83-C7D9-6DEF-E693-DDCBB7EAADFE}"/>
              </a:ext>
            </a:extLst>
          </p:cNvPr>
          <p:cNvSpPr/>
          <p:nvPr/>
        </p:nvSpPr>
        <p:spPr>
          <a:xfrm>
            <a:off x="3673145" y="4282160"/>
            <a:ext cx="267005" cy="267005"/>
          </a:xfrm>
          <a:prstGeom prst="ellipse">
            <a:avLst/>
          </a:prstGeom>
          <a:solidFill>
            <a:srgbClr val="EF4444"/>
          </a:solidFill>
          <a:ln/>
          <a:effectLst>
            <a:outerShdw blurRad="38100" dist="25400" dir="5400000" algn="bl" rotWithShape="0">
              <a:srgbClr val="000000">
                <a:alpha val="10000"/>
              </a:srgbClr>
            </a:outerShdw>
          </a:effectLst>
        </p:spPr>
        <p:txBody>
          <a:bodyPr/>
          <a:lstStyle/>
          <a:p>
            <a:endParaRPr lang="en-US" dirty="0"/>
          </a:p>
        </p:txBody>
      </p:sp>
      <p:pic>
        <p:nvPicPr>
          <p:cNvPr id="92" name="Image 6" descr="preencoded.png">
            <a:extLst>
              <a:ext uri="{FF2B5EF4-FFF2-40B4-BE49-F238E27FC236}">
                <a16:creationId xmlns:a16="http://schemas.microsoft.com/office/drawing/2014/main" id="{527C8766-533D-511C-7716-61E8BE32C9D1}"/>
              </a:ext>
            </a:extLst>
          </p:cNvPr>
          <p:cNvPicPr>
            <a:picLocks noChangeAspect="1"/>
          </p:cNvPicPr>
          <p:nvPr/>
        </p:nvPicPr>
        <p:blipFill>
          <a:blip r:embed="rId6"/>
          <a:srcRect l="-2512" r="-2512"/>
          <a:stretch/>
        </p:blipFill>
        <p:spPr>
          <a:xfrm>
            <a:off x="3754526" y="4348911"/>
            <a:ext cx="105156" cy="133502"/>
          </a:xfrm>
          <a:prstGeom prst="rect">
            <a:avLst/>
          </a:prstGeom>
        </p:spPr>
      </p:pic>
      <p:sp>
        <p:nvSpPr>
          <p:cNvPr id="93" name="Shape 84">
            <a:extLst>
              <a:ext uri="{FF2B5EF4-FFF2-40B4-BE49-F238E27FC236}">
                <a16:creationId xmlns:a16="http://schemas.microsoft.com/office/drawing/2014/main" id="{38DE44A3-E822-BAE2-6E88-FE77629089E4}"/>
              </a:ext>
            </a:extLst>
          </p:cNvPr>
          <p:cNvSpPr/>
          <p:nvPr/>
        </p:nvSpPr>
        <p:spPr>
          <a:xfrm>
            <a:off x="2614270" y="5416016"/>
            <a:ext cx="437998" cy="228600"/>
          </a:xfrm>
          <a:prstGeom prst="rect">
            <a:avLst/>
          </a:prstGeom>
          <a:solidFill>
            <a:srgbClr val="000000">
              <a:alpha val="90000"/>
            </a:srgbClr>
          </a:solidFill>
          <a:ln/>
        </p:spPr>
        <p:txBody>
          <a:bodyPr/>
          <a:lstStyle/>
          <a:p>
            <a:endParaRPr lang="en-US" dirty="0"/>
          </a:p>
        </p:txBody>
      </p:sp>
      <p:sp>
        <p:nvSpPr>
          <p:cNvPr id="94" name="Text 85">
            <a:extLst>
              <a:ext uri="{FF2B5EF4-FFF2-40B4-BE49-F238E27FC236}">
                <a16:creationId xmlns:a16="http://schemas.microsoft.com/office/drawing/2014/main" id="{34D30B25-2ADF-FA9C-69C5-514106A86862}"/>
              </a:ext>
            </a:extLst>
          </p:cNvPr>
          <p:cNvSpPr txBox="1"/>
          <p:nvPr/>
        </p:nvSpPr>
        <p:spPr>
          <a:xfrm>
            <a:off x="2682850" y="5429732"/>
            <a:ext cx="391363" cy="200254"/>
          </a:xfrm>
          <a:prstGeom prst="rect">
            <a:avLst/>
          </a:prstGeom>
          <a:noFill/>
          <a:ln/>
        </p:spPr>
        <p:txBody>
          <a:bodyPr wrap="square" lIns="0" tIns="0" rIns="0" bIns="0" rtlCol="0" anchor="ctr"/>
          <a:lstStyle/>
          <a:p>
            <a:pPr marL="0" indent="0" algn="l">
              <a:buNone/>
            </a:pPr>
            <a:r>
              <a:rPr lang="en-US" sz="900" dirty="0">
                <a:solidFill>
                  <a:srgbClr val="FFFFFF">
                    <a:alpha val="90000"/>
                  </a:srgbClr>
                </a:solidFill>
                <a:latin typeface="Poppins" pitchFamily="34" charset="0"/>
                <a:ea typeface="Poppins" pitchFamily="34" charset="-122"/>
                <a:cs typeface="Poppins" pitchFamily="34" charset="-120"/>
              </a:rPr>
              <a:t>NEW!</a:t>
            </a:r>
            <a:endParaRPr lang="en-US" sz="900" dirty="0"/>
          </a:p>
        </p:txBody>
      </p:sp>
      <p:sp>
        <p:nvSpPr>
          <p:cNvPr id="95" name="Shape 86">
            <a:extLst>
              <a:ext uri="{FF2B5EF4-FFF2-40B4-BE49-F238E27FC236}">
                <a16:creationId xmlns:a16="http://schemas.microsoft.com/office/drawing/2014/main" id="{961F66CC-6D3B-6755-35EC-C392E3C01BD9}"/>
              </a:ext>
            </a:extLst>
          </p:cNvPr>
          <p:cNvSpPr/>
          <p:nvPr/>
        </p:nvSpPr>
        <p:spPr>
          <a:xfrm>
            <a:off x="7432243" y="4282160"/>
            <a:ext cx="267005" cy="267005"/>
          </a:xfrm>
          <a:prstGeom prst="ellipse">
            <a:avLst/>
          </a:prstGeom>
          <a:solidFill>
            <a:srgbClr val="EF4444"/>
          </a:solidFill>
          <a:ln/>
          <a:effectLst>
            <a:outerShdw blurRad="38100" dist="25400" dir="5400000" algn="bl" rotWithShape="0">
              <a:srgbClr val="000000">
                <a:alpha val="10000"/>
              </a:srgbClr>
            </a:outerShdw>
          </a:effectLst>
        </p:spPr>
        <p:txBody>
          <a:bodyPr/>
          <a:lstStyle/>
          <a:p>
            <a:endParaRPr lang="en-US" dirty="0"/>
          </a:p>
        </p:txBody>
      </p:sp>
      <p:pic>
        <p:nvPicPr>
          <p:cNvPr id="96" name="Image 7" descr="preencoded.png">
            <a:extLst>
              <a:ext uri="{FF2B5EF4-FFF2-40B4-BE49-F238E27FC236}">
                <a16:creationId xmlns:a16="http://schemas.microsoft.com/office/drawing/2014/main" id="{643BB6C8-AA74-EDC9-2B12-5F9DD0C820A9}"/>
              </a:ext>
            </a:extLst>
          </p:cNvPr>
          <p:cNvPicPr>
            <a:picLocks noChangeAspect="1"/>
          </p:cNvPicPr>
          <p:nvPr/>
        </p:nvPicPr>
        <p:blipFill>
          <a:blip r:embed="rId6"/>
          <a:srcRect l="-2512" r="-2512"/>
          <a:stretch/>
        </p:blipFill>
        <p:spPr>
          <a:xfrm>
            <a:off x="7513625" y="4348911"/>
            <a:ext cx="105156" cy="133502"/>
          </a:xfrm>
          <a:prstGeom prst="rect">
            <a:avLst/>
          </a:prstGeom>
        </p:spPr>
      </p:pic>
      <p:sp>
        <p:nvSpPr>
          <p:cNvPr id="97" name="Shape 87">
            <a:extLst>
              <a:ext uri="{FF2B5EF4-FFF2-40B4-BE49-F238E27FC236}">
                <a16:creationId xmlns:a16="http://schemas.microsoft.com/office/drawing/2014/main" id="{F5130D34-9B9C-C10F-9AA0-B39CE41C5139}"/>
              </a:ext>
            </a:extLst>
          </p:cNvPr>
          <p:cNvSpPr/>
          <p:nvPr/>
        </p:nvSpPr>
        <p:spPr>
          <a:xfrm>
            <a:off x="11191342" y="4282160"/>
            <a:ext cx="267005" cy="267005"/>
          </a:xfrm>
          <a:prstGeom prst="ellipse">
            <a:avLst/>
          </a:prstGeom>
          <a:solidFill>
            <a:srgbClr val="EF4444"/>
          </a:solidFill>
          <a:ln/>
          <a:effectLst>
            <a:outerShdw blurRad="38100" dist="25400" dir="5400000" algn="bl" rotWithShape="0">
              <a:srgbClr val="000000">
                <a:alpha val="10000"/>
              </a:srgbClr>
            </a:outerShdw>
          </a:effectLst>
        </p:spPr>
        <p:txBody>
          <a:bodyPr/>
          <a:lstStyle/>
          <a:p>
            <a:endParaRPr lang="en-US" dirty="0"/>
          </a:p>
        </p:txBody>
      </p:sp>
      <p:pic>
        <p:nvPicPr>
          <p:cNvPr id="98" name="Image 8" descr="preencoded.png">
            <a:extLst>
              <a:ext uri="{FF2B5EF4-FFF2-40B4-BE49-F238E27FC236}">
                <a16:creationId xmlns:a16="http://schemas.microsoft.com/office/drawing/2014/main" id="{457F2C56-7D56-C26B-9A18-11F2EB830F20}"/>
              </a:ext>
            </a:extLst>
          </p:cNvPr>
          <p:cNvPicPr>
            <a:picLocks noChangeAspect="1"/>
          </p:cNvPicPr>
          <p:nvPr/>
        </p:nvPicPr>
        <p:blipFill>
          <a:blip r:embed="rId6"/>
          <a:srcRect l="-2512" r="-2512"/>
          <a:stretch/>
        </p:blipFill>
        <p:spPr>
          <a:xfrm>
            <a:off x="11272723" y="4348911"/>
            <a:ext cx="105156" cy="133502"/>
          </a:xfrm>
          <a:prstGeom prst="rect">
            <a:avLst/>
          </a:prstGeom>
        </p:spPr>
      </p:pic>
      <p:sp>
        <p:nvSpPr>
          <p:cNvPr id="99" name="Text 5">
            <a:extLst>
              <a:ext uri="{FF2B5EF4-FFF2-40B4-BE49-F238E27FC236}">
                <a16:creationId xmlns:a16="http://schemas.microsoft.com/office/drawing/2014/main" id="{8B7D84D2-0026-E76D-D9ED-CAA622FBF472}"/>
              </a:ext>
            </a:extLst>
          </p:cNvPr>
          <p:cNvSpPr txBox="1"/>
          <p:nvPr/>
        </p:nvSpPr>
        <p:spPr>
          <a:xfrm>
            <a:off x="1601114" y="479102"/>
            <a:ext cx="957377" cy="191110"/>
          </a:xfrm>
          <a:prstGeom prst="rect">
            <a:avLst/>
          </a:prstGeom>
          <a:noFill/>
          <a:ln/>
        </p:spPr>
        <p:txBody>
          <a:bodyPr wrap="square" lIns="0" tIns="0" rIns="0" bIns="0" rtlCol="0" anchor="ctr"/>
          <a:lstStyle/>
          <a:p>
            <a:r>
              <a:rPr lang="en-US" sz="1000" dirty="0">
                <a:solidFill>
                  <a:srgbClr val="9CA3AF"/>
                </a:solidFill>
                <a:latin typeface="Poppins" pitchFamily="34" charset="0"/>
                <a:ea typeface="Poppins" pitchFamily="34" charset="-122"/>
                <a:cs typeface="Poppins" pitchFamily="34" charset="-120"/>
              </a:rPr>
              <a:t>SOCIAL MEDIA</a:t>
            </a:r>
            <a:endParaRPr lang="en-US" sz="1000" dirty="0"/>
          </a:p>
        </p:txBody>
      </p:sp>
      <p:sp>
        <p:nvSpPr>
          <p:cNvPr id="100" name="Shape 3">
            <a:extLst>
              <a:ext uri="{FF2B5EF4-FFF2-40B4-BE49-F238E27FC236}">
                <a16:creationId xmlns:a16="http://schemas.microsoft.com/office/drawing/2014/main" id="{1C26F00A-7F47-864F-0EA8-C8FA6360FFBA}"/>
              </a:ext>
            </a:extLst>
          </p:cNvPr>
          <p:cNvSpPr/>
          <p:nvPr/>
        </p:nvSpPr>
        <p:spPr>
          <a:xfrm>
            <a:off x="627752" y="455705"/>
            <a:ext cx="874800" cy="230400"/>
          </a:xfrm>
          <a:prstGeom prst="roundRect">
            <a:avLst>
              <a:gd name="adj" fmla="val 50000"/>
            </a:avLst>
          </a:prstGeom>
          <a:solidFill>
            <a:srgbClr val="111827"/>
          </a:solidFill>
          <a:ln/>
        </p:spPr>
        <p:txBody>
          <a:bodyPr/>
          <a:lstStyle/>
          <a:p>
            <a:endParaRPr lang="en-US" dirty="0"/>
          </a:p>
        </p:txBody>
      </p:sp>
      <p:sp>
        <p:nvSpPr>
          <p:cNvPr id="101" name="Text 4">
            <a:extLst>
              <a:ext uri="{FF2B5EF4-FFF2-40B4-BE49-F238E27FC236}">
                <a16:creationId xmlns:a16="http://schemas.microsoft.com/office/drawing/2014/main" id="{7116651B-A865-FF05-F936-C1AA44BB4467}"/>
              </a:ext>
            </a:extLst>
          </p:cNvPr>
          <p:cNvSpPr txBox="1"/>
          <p:nvPr/>
        </p:nvSpPr>
        <p:spPr>
          <a:xfrm>
            <a:off x="655501" y="489524"/>
            <a:ext cx="819302"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a:t>
            </a:r>
            <a:r>
              <a:rPr lang="en-US" sz="900" b="1" dirty="0" smtClean="0">
                <a:solidFill>
                  <a:srgbClr val="FFFFFF"/>
                </a:solidFill>
                <a:latin typeface="Poppins" pitchFamily="34" charset="0"/>
                <a:ea typeface="Poppins" pitchFamily="34" charset="-122"/>
                <a:cs typeface="Poppins" pitchFamily="34" charset="-120"/>
              </a:rPr>
              <a:t>07</a:t>
            </a:r>
            <a:endParaRPr lang="en-US" sz="900" dirty="0"/>
          </a:p>
        </p:txBody>
      </p:sp>
    </p:spTree>
    <p:extLst>
      <p:ext uri="{BB962C8B-B14F-4D97-AF65-F5344CB8AC3E}">
        <p14:creationId xmlns:p14="http://schemas.microsoft.com/office/powerpoint/2010/main" val="12310431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a:extLst>
            <a:ext uri="{FF2B5EF4-FFF2-40B4-BE49-F238E27FC236}">
              <a16:creationId xmlns:a16="http://schemas.microsoft.com/office/drawing/2014/main" id="{21DE5F59-E254-E99B-8E7B-6D147DD00BFD}"/>
            </a:ext>
          </a:extLst>
        </p:cNvPr>
        <p:cNvGrpSpPr/>
        <p:nvPr/>
      </p:nvGrpSpPr>
      <p:grpSpPr>
        <a:xfrm>
          <a:off x="0" y="0"/>
          <a:ext cx="0" cy="0"/>
          <a:chOff x="0" y="0"/>
          <a:chExt cx="0" cy="0"/>
        </a:xfrm>
      </p:grpSpPr>
      <p:sp>
        <p:nvSpPr>
          <p:cNvPr id="4" name="Shape 6">
            <a:extLst>
              <a:ext uri="{FF2B5EF4-FFF2-40B4-BE49-F238E27FC236}">
                <a16:creationId xmlns:a16="http://schemas.microsoft.com/office/drawing/2014/main" id="{EA046150-F4B4-010D-9FC9-6120E97137CF}"/>
              </a:ext>
            </a:extLst>
          </p:cNvPr>
          <p:cNvSpPr/>
          <p:nvPr/>
        </p:nvSpPr>
        <p:spPr>
          <a:xfrm>
            <a:off x="5639105" y="3723507"/>
            <a:ext cx="914400" cy="75895"/>
          </a:xfrm>
          <a:prstGeom prst="roundRect">
            <a:avLst>
              <a:gd name="adj" fmla="val 1204822"/>
            </a:avLst>
          </a:prstGeom>
          <a:solidFill>
            <a:srgbClr val="2D80F9"/>
          </a:solidFill>
          <a:ln/>
        </p:spPr>
        <p:txBody>
          <a:bodyPr/>
          <a:lstStyle/>
          <a:p>
            <a:endParaRPr lang="en-US" dirty="0"/>
          </a:p>
        </p:txBody>
      </p:sp>
      <p:pic>
        <p:nvPicPr>
          <p:cNvPr id="7" name="Image 1" descr="preencoded.png">
            <a:extLst>
              <a:ext uri="{FF2B5EF4-FFF2-40B4-BE49-F238E27FC236}">
                <a16:creationId xmlns:a16="http://schemas.microsoft.com/office/drawing/2014/main" id="{1229B97C-E653-A8D7-6055-A4C14C045FF2}"/>
              </a:ext>
            </a:extLst>
          </p:cNvPr>
          <p:cNvPicPr>
            <a:picLocks noChangeAspect="1"/>
          </p:cNvPicPr>
          <p:nvPr/>
        </p:nvPicPr>
        <p:blipFill>
          <a:blip r:embed="rId2"/>
          <a:srcRect/>
          <a:stretch/>
        </p:blipFill>
        <p:spPr>
          <a:xfrm>
            <a:off x="4469587" y="6067044"/>
            <a:ext cx="133502" cy="133502"/>
          </a:xfrm>
          <a:prstGeom prst="rect">
            <a:avLst/>
          </a:prstGeom>
        </p:spPr>
      </p:pic>
      <p:sp>
        <p:nvSpPr>
          <p:cNvPr id="8" name="Text 8">
            <a:extLst>
              <a:ext uri="{FF2B5EF4-FFF2-40B4-BE49-F238E27FC236}">
                <a16:creationId xmlns:a16="http://schemas.microsoft.com/office/drawing/2014/main" id="{B78D81CB-2BFC-0A08-1015-732ACA435C7F}"/>
              </a:ext>
            </a:extLst>
          </p:cNvPr>
          <p:cNvSpPr txBox="1"/>
          <p:nvPr/>
        </p:nvSpPr>
        <p:spPr>
          <a:xfrm>
            <a:off x="4679899" y="6038698"/>
            <a:ext cx="1062533" cy="191110"/>
          </a:xfrm>
          <a:prstGeom prst="rect">
            <a:avLst/>
          </a:prstGeom>
          <a:noFill/>
          <a:ln/>
        </p:spPr>
        <p:txBody>
          <a:bodyPr wrap="square" lIns="0" tIns="0" rIns="0" bIns="0" rtlCol="0" anchor="ctr"/>
          <a:lstStyle/>
          <a:p>
            <a:pPr marL="0" indent="0" algn="ctr">
              <a:buNone/>
            </a:pPr>
            <a:r>
              <a:rPr lang="en-US" sz="1000" dirty="0">
                <a:solidFill>
                  <a:srgbClr val="9CA3AF"/>
                </a:solidFill>
                <a:latin typeface="Poppins" pitchFamily="34" charset="0"/>
                <a:ea typeface="Poppins" pitchFamily="34" charset="-122"/>
                <a:cs typeface="Poppins" pitchFamily="34" charset="-120"/>
              </a:rPr>
              <a:t>www.ebix.com</a:t>
            </a:r>
            <a:endParaRPr lang="en-US" sz="1000" dirty="0"/>
          </a:p>
        </p:txBody>
      </p:sp>
      <p:pic>
        <p:nvPicPr>
          <p:cNvPr id="9" name="Image 2" descr="preencoded.png">
            <a:extLst>
              <a:ext uri="{FF2B5EF4-FFF2-40B4-BE49-F238E27FC236}">
                <a16:creationId xmlns:a16="http://schemas.microsoft.com/office/drawing/2014/main" id="{F362350D-9D9A-DA89-0643-94DF8AA7C068}"/>
              </a:ext>
            </a:extLst>
          </p:cNvPr>
          <p:cNvPicPr>
            <a:picLocks noChangeAspect="1"/>
          </p:cNvPicPr>
          <p:nvPr/>
        </p:nvPicPr>
        <p:blipFill>
          <a:blip r:embed="rId3"/>
          <a:srcRect/>
          <a:stretch/>
        </p:blipFill>
        <p:spPr>
          <a:xfrm>
            <a:off x="5941771" y="6067044"/>
            <a:ext cx="133502" cy="133502"/>
          </a:xfrm>
          <a:prstGeom prst="rect">
            <a:avLst/>
          </a:prstGeom>
        </p:spPr>
      </p:pic>
      <p:sp>
        <p:nvSpPr>
          <p:cNvPr id="10" name="Text 9">
            <a:extLst>
              <a:ext uri="{FF2B5EF4-FFF2-40B4-BE49-F238E27FC236}">
                <a16:creationId xmlns:a16="http://schemas.microsoft.com/office/drawing/2014/main" id="{157167C2-F380-1694-F99B-9FCED24D557E}"/>
              </a:ext>
            </a:extLst>
          </p:cNvPr>
          <p:cNvSpPr txBox="1"/>
          <p:nvPr/>
        </p:nvSpPr>
        <p:spPr>
          <a:xfrm>
            <a:off x="6151169" y="6038698"/>
            <a:ext cx="1672438" cy="191110"/>
          </a:xfrm>
          <a:prstGeom prst="rect">
            <a:avLst/>
          </a:prstGeom>
          <a:noFill/>
          <a:ln/>
        </p:spPr>
        <p:txBody>
          <a:bodyPr wrap="square" lIns="0" tIns="0" rIns="0" bIns="0" rtlCol="0" anchor="ctr"/>
          <a:lstStyle/>
          <a:p>
            <a:pPr marL="0" indent="0" algn="ctr">
              <a:buNone/>
            </a:pPr>
            <a:r>
              <a:rPr lang="en-US" sz="1000" dirty="0">
                <a:solidFill>
                  <a:srgbClr val="9CA3AF"/>
                </a:solidFill>
                <a:latin typeface="Poppins" pitchFamily="34" charset="0"/>
                <a:ea typeface="Poppins" pitchFamily="34" charset="-122"/>
                <a:cs typeface="Poppins" pitchFamily="34" charset="-120"/>
              </a:rPr>
              <a:t>Download Brand Assets</a:t>
            </a:r>
            <a:endParaRPr lang="en-US" sz="1000" dirty="0"/>
          </a:p>
        </p:txBody>
      </p:sp>
      <p:sp>
        <p:nvSpPr>
          <p:cNvPr id="11" name="Text 10">
            <a:extLst>
              <a:ext uri="{FF2B5EF4-FFF2-40B4-BE49-F238E27FC236}">
                <a16:creationId xmlns:a16="http://schemas.microsoft.com/office/drawing/2014/main" id="{305A07FD-840E-BEAC-FDE4-EEFF423AD2C5}"/>
              </a:ext>
            </a:extLst>
          </p:cNvPr>
          <p:cNvSpPr txBox="1"/>
          <p:nvPr/>
        </p:nvSpPr>
        <p:spPr>
          <a:xfrm>
            <a:off x="4311396" y="2590565"/>
            <a:ext cx="4086454" cy="962863"/>
          </a:xfrm>
          <a:prstGeom prst="rect">
            <a:avLst/>
          </a:prstGeom>
          <a:noFill/>
          <a:ln/>
        </p:spPr>
        <p:txBody>
          <a:bodyPr wrap="square" lIns="0" tIns="0" rIns="0" bIns="0" rtlCol="0" anchor="ctr"/>
          <a:lstStyle/>
          <a:p>
            <a:pPr marL="0" indent="0" algn="ctr">
              <a:buNone/>
            </a:pPr>
            <a:r>
              <a:rPr lang="en-US" sz="5400" b="1" dirty="0">
                <a:solidFill>
                  <a:srgbClr val="FFFFFF"/>
                </a:solidFill>
                <a:latin typeface="Poppins" pitchFamily="34" charset="0"/>
                <a:ea typeface="Poppins" pitchFamily="34" charset="-122"/>
                <a:cs typeface="Poppins" pitchFamily="34" charset="-120"/>
              </a:rPr>
              <a:t>Thank You</a:t>
            </a:r>
            <a:endParaRPr lang="en-US" sz="5400" dirty="0"/>
          </a:p>
        </p:txBody>
      </p:sp>
      <p:sp>
        <p:nvSpPr>
          <p:cNvPr id="12" name="Text 11">
            <a:extLst>
              <a:ext uri="{FF2B5EF4-FFF2-40B4-BE49-F238E27FC236}">
                <a16:creationId xmlns:a16="http://schemas.microsoft.com/office/drawing/2014/main" id="{F18411AF-C2A3-918C-D9D1-1AD52EA6DB28}"/>
              </a:ext>
            </a:extLst>
          </p:cNvPr>
          <p:cNvSpPr txBox="1"/>
          <p:nvPr/>
        </p:nvSpPr>
        <p:spPr>
          <a:xfrm>
            <a:off x="2875763" y="4209053"/>
            <a:ext cx="6440474" cy="685800"/>
          </a:xfrm>
          <a:prstGeom prst="rect">
            <a:avLst/>
          </a:prstGeom>
          <a:noFill/>
          <a:ln/>
        </p:spPr>
        <p:txBody>
          <a:bodyPr wrap="square" lIns="0" tIns="0" rIns="0" bIns="0" rtlCol="0" anchor="ctr"/>
          <a:lstStyle/>
          <a:p>
            <a:pPr marL="0" indent="0" algn="ctr">
              <a:buNone/>
            </a:pPr>
            <a:r>
              <a:rPr lang="en-US" sz="1800" dirty="0">
                <a:solidFill>
                  <a:srgbClr val="E5E7EB"/>
                </a:solidFill>
                <a:latin typeface="Poppins" pitchFamily="34" charset="0"/>
                <a:ea typeface="Poppins" pitchFamily="34" charset="-122"/>
                <a:cs typeface="Poppins" pitchFamily="34" charset="-120"/>
              </a:rPr>
              <a:t>Always use official assets and follow these guidelines to ensure consistency across all brand touchpoints.</a:t>
            </a:r>
            <a:endParaRPr lang="en-US" sz="1800" dirty="0"/>
          </a:p>
        </p:txBody>
      </p:sp>
      <p:pic>
        <p:nvPicPr>
          <p:cNvPr id="15" name="Image 3" descr="preencoded.png">
            <a:extLst>
              <a:ext uri="{FF2B5EF4-FFF2-40B4-BE49-F238E27FC236}">
                <a16:creationId xmlns:a16="http://schemas.microsoft.com/office/drawing/2014/main" id="{E613271F-BDAD-DC29-10AB-60CC664B8018}"/>
              </a:ext>
            </a:extLst>
          </p:cNvPr>
          <p:cNvPicPr>
            <a:picLocks noChangeAspect="1"/>
          </p:cNvPicPr>
          <p:nvPr/>
        </p:nvPicPr>
        <p:blipFill>
          <a:blip r:embed="rId4">
            <a:alphaModFix amt="80000"/>
          </a:blip>
          <a:srcRect/>
          <a:stretch/>
        </p:blipFill>
        <p:spPr>
          <a:xfrm>
            <a:off x="5810098" y="1857216"/>
            <a:ext cx="571500" cy="571500"/>
          </a:xfrm>
          <a:prstGeom prst="rect">
            <a:avLst/>
          </a:prstGeom>
        </p:spPr>
      </p:pic>
      <p:sp>
        <p:nvSpPr>
          <p:cNvPr id="16" name="Text 14">
            <a:extLst>
              <a:ext uri="{FF2B5EF4-FFF2-40B4-BE49-F238E27FC236}">
                <a16:creationId xmlns:a16="http://schemas.microsoft.com/office/drawing/2014/main" id="{1371E694-9B70-5049-4BE1-07618B1EAC4F}"/>
              </a:ext>
            </a:extLst>
          </p:cNvPr>
          <p:cNvSpPr txBox="1"/>
          <p:nvPr/>
        </p:nvSpPr>
        <p:spPr>
          <a:xfrm>
            <a:off x="4651553" y="6391656"/>
            <a:ext cx="2981858" cy="162763"/>
          </a:xfrm>
          <a:prstGeom prst="rect">
            <a:avLst/>
          </a:prstGeom>
          <a:noFill/>
          <a:ln/>
        </p:spPr>
        <p:txBody>
          <a:bodyPr wrap="square" lIns="0" tIns="0" rIns="0" bIns="0" rtlCol="0" anchor="ctr"/>
          <a:lstStyle/>
          <a:p>
            <a:pPr marL="0" indent="0" algn="ctr">
              <a:buNone/>
            </a:pPr>
            <a:r>
              <a:rPr lang="en-US" sz="900" dirty="0">
                <a:solidFill>
                  <a:srgbClr val="4B5563"/>
                </a:solidFill>
                <a:latin typeface="Poppins" pitchFamily="34" charset="0"/>
                <a:ea typeface="Poppins" pitchFamily="34" charset="-122"/>
                <a:cs typeface="Poppins" pitchFamily="34" charset="-120"/>
              </a:rPr>
              <a:t>EBIX BRAND GUIDELINES • VERSION 1.0 • </a:t>
            </a:r>
            <a:r>
              <a:rPr lang="en-US" sz="900" dirty="0" smtClean="0">
                <a:solidFill>
                  <a:srgbClr val="4B5563"/>
                </a:solidFill>
                <a:latin typeface="Poppins" pitchFamily="34" charset="0"/>
                <a:ea typeface="Poppins" pitchFamily="34" charset="-122"/>
                <a:cs typeface="Poppins" pitchFamily="34" charset="-120"/>
              </a:rPr>
              <a:t>2026</a:t>
            </a:r>
            <a:endParaRPr lang="en-US" sz="900" dirty="0"/>
          </a:p>
        </p:txBody>
      </p:sp>
      <p:grpSp>
        <p:nvGrpSpPr>
          <p:cNvPr id="17" name="Group 16">
            <a:extLst>
              <a:ext uri="{FF2B5EF4-FFF2-40B4-BE49-F238E27FC236}">
                <a16:creationId xmlns:a16="http://schemas.microsoft.com/office/drawing/2014/main" id="{9378E0AB-66C0-684A-7D19-D28F5A1F327C}"/>
              </a:ext>
            </a:extLst>
          </p:cNvPr>
          <p:cNvGrpSpPr/>
          <p:nvPr/>
        </p:nvGrpSpPr>
        <p:grpSpPr>
          <a:xfrm>
            <a:off x="1486084" y="-1180916"/>
            <a:ext cx="9219832" cy="9219832"/>
            <a:chOff x="1486084" y="-1180916"/>
            <a:chExt cx="9219832" cy="9219832"/>
          </a:xfrm>
        </p:grpSpPr>
        <p:sp>
          <p:nvSpPr>
            <p:cNvPr id="18" name="Shape 2">
              <a:extLst>
                <a:ext uri="{FF2B5EF4-FFF2-40B4-BE49-F238E27FC236}">
                  <a16:creationId xmlns:a16="http://schemas.microsoft.com/office/drawing/2014/main" id="{F1402936-5A2E-4023-AF7A-B1CB8CE9D97D}"/>
                </a:ext>
              </a:extLst>
            </p:cNvPr>
            <p:cNvSpPr/>
            <p:nvPr/>
          </p:nvSpPr>
          <p:spPr>
            <a:xfrm>
              <a:off x="1486084" y="-1180916"/>
              <a:ext cx="9219832" cy="9219832"/>
            </a:xfrm>
            <a:prstGeom prst="ellipse">
              <a:avLst/>
            </a:prstGeom>
            <a:solidFill>
              <a:srgbClr val="2D80F9">
                <a:alpha val="5000"/>
              </a:srgbClr>
            </a:solidFill>
            <a:ln/>
          </p:spPr>
          <p:txBody>
            <a:bodyPr/>
            <a:lstStyle/>
            <a:p>
              <a:endParaRPr lang="en-US" dirty="0"/>
            </a:p>
          </p:txBody>
        </p:sp>
        <p:sp>
          <p:nvSpPr>
            <p:cNvPr id="19" name="Shape 3">
              <a:extLst>
                <a:ext uri="{FF2B5EF4-FFF2-40B4-BE49-F238E27FC236}">
                  <a16:creationId xmlns:a16="http://schemas.microsoft.com/office/drawing/2014/main" id="{89E52040-5A0E-DD8B-3114-802AD0BE25F1}"/>
                </a:ext>
              </a:extLst>
            </p:cNvPr>
            <p:cNvSpPr/>
            <p:nvPr/>
          </p:nvSpPr>
          <p:spPr>
            <a:xfrm>
              <a:off x="1912334" y="-754666"/>
              <a:ext cx="8367333" cy="8367332"/>
            </a:xfrm>
            <a:prstGeom prst="ellipse">
              <a:avLst/>
            </a:prstGeom>
            <a:noFill/>
            <a:ln w="12700">
              <a:solidFill>
                <a:srgbClr val="2D80F9">
                  <a:alpha val="20000"/>
                </a:srgbClr>
              </a:solidFill>
              <a:prstDash val="solid"/>
            </a:ln>
          </p:spPr>
          <p:txBody>
            <a:bodyPr/>
            <a:lstStyle/>
            <a:p>
              <a:endParaRPr lang="en-US" dirty="0"/>
            </a:p>
          </p:txBody>
        </p:sp>
      </p:grpSp>
    </p:spTree>
    <p:extLst>
      <p:ext uri="{BB962C8B-B14F-4D97-AF65-F5344CB8AC3E}">
        <p14:creationId xmlns:p14="http://schemas.microsoft.com/office/powerpoint/2010/main" val="2063277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a:extLst>
            <a:ext uri="{FF2B5EF4-FFF2-40B4-BE49-F238E27FC236}">
              <a16:creationId xmlns:a16="http://schemas.microsoft.com/office/drawing/2014/main" id="{83F4F8C6-908A-B168-362E-98C5AB46DD1F}"/>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BF1353C7-5989-E25B-8133-D7C62A2B9A2E}"/>
              </a:ext>
            </a:extLst>
          </p:cNvPr>
          <p:cNvSpPr/>
          <p:nvPr/>
        </p:nvSpPr>
        <p:spPr>
          <a:xfrm>
            <a:off x="1486084" y="-1180916"/>
            <a:ext cx="9219832" cy="9219832"/>
          </a:xfrm>
          <a:prstGeom prst="ellipse">
            <a:avLst/>
          </a:prstGeom>
          <a:solidFill>
            <a:srgbClr val="2D80F9">
              <a:alpha val="5000"/>
            </a:srgbClr>
          </a:solidFill>
          <a:ln/>
        </p:spPr>
        <p:txBody>
          <a:bodyPr/>
          <a:lstStyle/>
          <a:p>
            <a:endParaRPr lang="en-US" dirty="0"/>
          </a:p>
        </p:txBody>
      </p:sp>
      <p:sp>
        <p:nvSpPr>
          <p:cNvPr id="5" name="Shape 3">
            <a:extLst>
              <a:ext uri="{FF2B5EF4-FFF2-40B4-BE49-F238E27FC236}">
                <a16:creationId xmlns:a16="http://schemas.microsoft.com/office/drawing/2014/main" id="{FF3D3BF3-69DE-F512-B61E-ADCD8ACF62B4}"/>
              </a:ext>
            </a:extLst>
          </p:cNvPr>
          <p:cNvSpPr/>
          <p:nvPr/>
        </p:nvSpPr>
        <p:spPr>
          <a:xfrm>
            <a:off x="1912639" y="-754666"/>
            <a:ext cx="8367333" cy="8367332"/>
          </a:xfrm>
          <a:prstGeom prst="ellipse">
            <a:avLst/>
          </a:prstGeom>
          <a:noFill/>
          <a:ln w="12700">
            <a:solidFill>
              <a:srgbClr val="2D80F9">
                <a:alpha val="20000"/>
              </a:srgbClr>
            </a:solidFill>
            <a:prstDash val="solid"/>
          </a:ln>
        </p:spPr>
        <p:txBody>
          <a:bodyPr/>
          <a:lstStyle/>
          <a:p>
            <a:endParaRPr lang="en-US" dirty="0"/>
          </a:p>
        </p:txBody>
      </p:sp>
      <p:sp>
        <p:nvSpPr>
          <p:cNvPr id="6" name="Shape 6">
            <a:extLst>
              <a:ext uri="{FF2B5EF4-FFF2-40B4-BE49-F238E27FC236}">
                <a16:creationId xmlns:a16="http://schemas.microsoft.com/office/drawing/2014/main" id="{D8796EA9-D7E7-FF45-8369-A3CA412715F7}"/>
              </a:ext>
            </a:extLst>
          </p:cNvPr>
          <p:cNvSpPr/>
          <p:nvPr/>
        </p:nvSpPr>
        <p:spPr>
          <a:xfrm>
            <a:off x="5152644" y="1423721"/>
            <a:ext cx="457200" cy="9144"/>
          </a:xfrm>
          <a:prstGeom prst="rect">
            <a:avLst/>
          </a:prstGeom>
          <a:solidFill>
            <a:srgbClr val="4B5563"/>
          </a:solidFill>
          <a:ln/>
        </p:spPr>
        <p:txBody>
          <a:bodyPr/>
          <a:lstStyle/>
          <a:p>
            <a:endParaRPr lang="en-US" dirty="0"/>
          </a:p>
        </p:txBody>
      </p:sp>
      <p:sp>
        <p:nvSpPr>
          <p:cNvPr id="7" name="Shape 7">
            <a:extLst>
              <a:ext uri="{FF2B5EF4-FFF2-40B4-BE49-F238E27FC236}">
                <a16:creationId xmlns:a16="http://schemas.microsoft.com/office/drawing/2014/main" id="{5188AA06-3122-82B3-B577-B80E47820AF3}"/>
              </a:ext>
            </a:extLst>
          </p:cNvPr>
          <p:cNvSpPr/>
          <p:nvPr/>
        </p:nvSpPr>
        <p:spPr>
          <a:xfrm>
            <a:off x="6582766" y="1423721"/>
            <a:ext cx="457200" cy="9144"/>
          </a:xfrm>
          <a:prstGeom prst="rect">
            <a:avLst/>
          </a:prstGeom>
          <a:solidFill>
            <a:srgbClr val="4B5563"/>
          </a:solidFill>
          <a:ln/>
        </p:spPr>
        <p:txBody>
          <a:bodyPr/>
          <a:lstStyle/>
          <a:p>
            <a:endParaRPr lang="en-US" dirty="0"/>
          </a:p>
        </p:txBody>
      </p:sp>
      <p:sp>
        <p:nvSpPr>
          <p:cNvPr id="8" name="Shape 8">
            <a:extLst>
              <a:ext uri="{FF2B5EF4-FFF2-40B4-BE49-F238E27FC236}">
                <a16:creationId xmlns:a16="http://schemas.microsoft.com/office/drawing/2014/main" id="{EA77EE38-5948-A58D-2522-E3AE29577C98}"/>
              </a:ext>
            </a:extLst>
          </p:cNvPr>
          <p:cNvSpPr/>
          <p:nvPr/>
        </p:nvSpPr>
        <p:spPr>
          <a:xfrm>
            <a:off x="5639105" y="2743200"/>
            <a:ext cx="914400" cy="75895"/>
          </a:xfrm>
          <a:prstGeom prst="roundRect">
            <a:avLst>
              <a:gd name="adj" fmla="val 1204822"/>
            </a:avLst>
          </a:prstGeom>
          <a:solidFill>
            <a:srgbClr val="2D80F9"/>
          </a:solidFill>
          <a:ln/>
        </p:spPr>
        <p:txBody>
          <a:bodyPr/>
          <a:lstStyle/>
          <a:p>
            <a:endParaRPr lang="en-US" dirty="0"/>
          </a:p>
        </p:txBody>
      </p:sp>
      <p:sp>
        <p:nvSpPr>
          <p:cNvPr id="9" name="Shape 9">
            <a:extLst>
              <a:ext uri="{FF2B5EF4-FFF2-40B4-BE49-F238E27FC236}">
                <a16:creationId xmlns:a16="http://schemas.microsoft.com/office/drawing/2014/main" id="{5C5C250A-E2D5-7BD9-4D23-EF2E2FCDE5AF}"/>
              </a:ext>
            </a:extLst>
          </p:cNvPr>
          <p:cNvSpPr/>
          <p:nvPr/>
        </p:nvSpPr>
        <p:spPr>
          <a:xfrm>
            <a:off x="3477463" y="4324198"/>
            <a:ext cx="5238598" cy="590702"/>
          </a:xfrm>
          <a:prstGeom prst="roundRect">
            <a:avLst>
              <a:gd name="adj" fmla="val 154799"/>
            </a:avLst>
          </a:prstGeom>
          <a:solidFill>
            <a:srgbClr val="1F2937">
              <a:alpha val="50000"/>
            </a:srgbClr>
          </a:solidFill>
          <a:ln w="12700">
            <a:solidFill>
              <a:srgbClr val="374151"/>
            </a:solidFill>
            <a:prstDash val="solid"/>
          </a:ln>
        </p:spPr>
        <p:txBody>
          <a:bodyPr/>
          <a:lstStyle/>
          <a:p>
            <a:endParaRPr lang="en-US" dirty="0"/>
          </a:p>
        </p:txBody>
      </p:sp>
      <p:sp>
        <p:nvSpPr>
          <p:cNvPr id="10" name="Text 10">
            <a:extLst>
              <a:ext uri="{FF2B5EF4-FFF2-40B4-BE49-F238E27FC236}">
                <a16:creationId xmlns:a16="http://schemas.microsoft.com/office/drawing/2014/main" id="{67CA455F-4CCE-AF8D-B735-36D6B9B3B51D}"/>
              </a:ext>
            </a:extLst>
          </p:cNvPr>
          <p:cNvSpPr txBox="1"/>
          <p:nvPr/>
        </p:nvSpPr>
        <p:spPr>
          <a:xfrm>
            <a:off x="5724144" y="1333195"/>
            <a:ext cx="853135" cy="191110"/>
          </a:xfrm>
          <a:prstGeom prst="rect">
            <a:avLst/>
          </a:prstGeom>
          <a:noFill/>
          <a:ln/>
        </p:spPr>
        <p:txBody>
          <a:bodyPr wrap="square" lIns="0" tIns="0" rIns="0" bIns="0" rtlCol="0" anchor="ctr"/>
          <a:lstStyle/>
          <a:p>
            <a:pPr marL="0" indent="0" algn="ctr">
              <a:buNone/>
            </a:pPr>
            <a:r>
              <a:rPr lang="en-US" sz="1000" b="1" dirty="0">
                <a:solidFill>
                  <a:srgbClr val="2D80F9"/>
                </a:solidFill>
                <a:latin typeface="Poppins" pitchFamily="34" charset="0"/>
                <a:ea typeface="Poppins" pitchFamily="34" charset="-122"/>
                <a:cs typeface="Poppins" pitchFamily="34" charset="-120"/>
              </a:rPr>
              <a:t>SECTION 01</a:t>
            </a:r>
            <a:endParaRPr lang="en-US" sz="1000" dirty="0"/>
          </a:p>
        </p:txBody>
      </p:sp>
      <p:sp>
        <p:nvSpPr>
          <p:cNvPr id="11" name="Text 11">
            <a:extLst>
              <a:ext uri="{FF2B5EF4-FFF2-40B4-BE49-F238E27FC236}">
                <a16:creationId xmlns:a16="http://schemas.microsoft.com/office/drawing/2014/main" id="{28C9A291-B22F-46B5-5122-1459AC0E7028}"/>
              </a:ext>
            </a:extLst>
          </p:cNvPr>
          <p:cNvSpPr txBox="1"/>
          <p:nvPr/>
        </p:nvSpPr>
        <p:spPr>
          <a:xfrm>
            <a:off x="3407969" y="1609344"/>
            <a:ext cx="5896051" cy="962863"/>
          </a:xfrm>
          <a:prstGeom prst="rect">
            <a:avLst/>
          </a:prstGeom>
          <a:noFill/>
          <a:ln/>
        </p:spPr>
        <p:txBody>
          <a:bodyPr wrap="square" lIns="0" tIns="0" rIns="0" bIns="0" rtlCol="0" anchor="ctr"/>
          <a:lstStyle/>
          <a:p>
            <a:pPr marL="0" indent="0" algn="ctr">
              <a:buNone/>
            </a:pPr>
            <a:r>
              <a:rPr lang="en-US" sz="5400" b="1" dirty="0">
                <a:solidFill>
                  <a:srgbClr val="FFFFFF"/>
                </a:solidFill>
                <a:latin typeface="Poppins" pitchFamily="34" charset="0"/>
                <a:ea typeface="Poppins" pitchFamily="34" charset="-122"/>
                <a:cs typeface="Poppins" pitchFamily="34" charset="-120"/>
              </a:rPr>
              <a:t>Brand Overview</a:t>
            </a:r>
            <a:endParaRPr lang="en-US" sz="5400" dirty="0"/>
          </a:p>
        </p:txBody>
      </p:sp>
      <p:sp>
        <p:nvSpPr>
          <p:cNvPr id="12" name="Text 12">
            <a:extLst>
              <a:ext uri="{FF2B5EF4-FFF2-40B4-BE49-F238E27FC236}">
                <a16:creationId xmlns:a16="http://schemas.microsoft.com/office/drawing/2014/main" id="{89295F2C-DB93-879E-F54D-009FD10994C0}"/>
              </a:ext>
            </a:extLst>
          </p:cNvPr>
          <p:cNvSpPr txBox="1"/>
          <p:nvPr/>
        </p:nvSpPr>
        <p:spPr>
          <a:xfrm>
            <a:off x="3593206" y="3228746"/>
            <a:ext cx="5238598" cy="685800"/>
          </a:xfrm>
          <a:prstGeom prst="rect">
            <a:avLst/>
          </a:prstGeom>
          <a:noFill/>
          <a:ln/>
        </p:spPr>
        <p:txBody>
          <a:bodyPr wrap="square" lIns="0" tIns="0" rIns="0" bIns="0" rtlCol="0" anchor="ctr"/>
          <a:lstStyle/>
          <a:p>
            <a:pPr marL="0" indent="0" algn="ctr">
              <a:buNone/>
            </a:pPr>
            <a:r>
              <a:rPr lang="en-US" sz="1800" dirty="0">
                <a:solidFill>
                  <a:srgbClr val="E5E7EB"/>
                </a:solidFill>
                <a:latin typeface="Poppins" pitchFamily="34" charset="0"/>
                <a:ea typeface="Poppins" pitchFamily="34" charset="-122"/>
                <a:cs typeface="Poppins" pitchFamily="34" charset="-120"/>
              </a:rPr>
              <a:t>Our visual system ensures clarity, trust, and consistency across all touchpoints.</a:t>
            </a:r>
            <a:endParaRPr lang="en-US" sz="1800" dirty="0"/>
          </a:p>
        </p:txBody>
      </p:sp>
      <p:sp>
        <p:nvSpPr>
          <p:cNvPr id="13" name="Text 13">
            <a:extLst>
              <a:ext uri="{FF2B5EF4-FFF2-40B4-BE49-F238E27FC236}">
                <a16:creationId xmlns:a16="http://schemas.microsoft.com/office/drawing/2014/main" id="{0E76A65D-52FD-9210-A84D-E051B468F279}"/>
              </a:ext>
            </a:extLst>
          </p:cNvPr>
          <p:cNvSpPr txBox="1"/>
          <p:nvPr/>
        </p:nvSpPr>
        <p:spPr>
          <a:xfrm>
            <a:off x="3792017" y="4496105"/>
            <a:ext cx="4739335" cy="238658"/>
          </a:xfrm>
          <a:prstGeom prst="rect">
            <a:avLst/>
          </a:prstGeom>
          <a:noFill/>
          <a:ln/>
        </p:spPr>
        <p:txBody>
          <a:bodyPr wrap="square" lIns="0" tIns="0" rIns="0" bIns="0" rtlCol="0" anchor="ctr"/>
          <a:lstStyle/>
          <a:p>
            <a:pPr marL="0" indent="0" algn="ctr">
              <a:buNone/>
            </a:pPr>
            <a:r>
              <a:rPr lang="en-US" sz="1300" dirty="0">
                <a:solidFill>
                  <a:srgbClr val="D1D5DB"/>
                </a:solidFill>
                <a:latin typeface="Poppins" pitchFamily="34" charset="0"/>
                <a:ea typeface="Poppins" pitchFamily="34" charset="-122"/>
                <a:cs typeface="Poppins" pitchFamily="34" charset="-120"/>
              </a:rPr>
              <a:t>Key Principles: Simple • Bold • Accessible • Consistent</a:t>
            </a:r>
            <a:endParaRPr lang="en-US" sz="1300" dirty="0"/>
          </a:p>
        </p:txBody>
      </p:sp>
      <p:sp>
        <p:nvSpPr>
          <p:cNvPr id="14" name="Text 14">
            <a:extLst>
              <a:ext uri="{FF2B5EF4-FFF2-40B4-BE49-F238E27FC236}">
                <a16:creationId xmlns:a16="http://schemas.microsoft.com/office/drawing/2014/main" id="{A5C1A1B1-98B4-0B6E-32CB-9DFE2455376A}"/>
              </a:ext>
            </a:extLst>
          </p:cNvPr>
          <p:cNvSpPr txBox="1"/>
          <p:nvPr/>
        </p:nvSpPr>
        <p:spPr>
          <a:xfrm>
            <a:off x="3181198" y="5296205"/>
            <a:ext cx="5953658" cy="219456"/>
          </a:xfrm>
          <a:prstGeom prst="rect">
            <a:avLst/>
          </a:prstGeom>
          <a:noFill/>
          <a:ln/>
        </p:spPr>
        <p:txBody>
          <a:bodyPr wrap="square" lIns="0" tIns="0" rIns="0" bIns="0" rtlCol="0" anchor="ctr"/>
          <a:lstStyle/>
          <a:p>
            <a:pPr marL="0" indent="0" algn="ctr">
              <a:buNone/>
            </a:pPr>
            <a:r>
              <a:rPr lang="en-US" sz="1200" dirty="0">
                <a:solidFill>
                  <a:srgbClr val="9CA3AF"/>
                </a:solidFill>
                <a:latin typeface="Poppins" pitchFamily="34" charset="0"/>
                <a:ea typeface="Poppins" pitchFamily="34" charset="-122"/>
                <a:cs typeface="Poppins" pitchFamily="34" charset="-120"/>
              </a:rPr>
              <a:t>Primary Identity Accent: Mashaal Blue (#2D80F9) for energy and recognition.</a:t>
            </a:r>
            <a:endParaRPr lang="en-US" sz="1200" dirty="0"/>
          </a:p>
        </p:txBody>
      </p:sp>
      <p:sp>
        <p:nvSpPr>
          <p:cNvPr id="15" name="Text 15">
            <a:extLst>
              <a:ext uri="{FF2B5EF4-FFF2-40B4-BE49-F238E27FC236}">
                <a16:creationId xmlns:a16="http://schemas.microsoft.com/office/drawing/2014/main" id="{CD8EA77F-DF23-B4DA-8C7B-5E17493E0894}"/>
              </a:ext>
            </a:extLst>
          </p:cNvPr>
          <p:cNvSpPr txBox="1"/>
          <p:nvPr/>
        </p:nvSpPr>
        <p:spPr>
          <a:xfrm>
            <a:off x="5333695" y="6391656"/>
            <a:ext cx="1610258" cy="162763"/>
          </a:xfrm>
          <a:prstGeom prst="rect">
            <a:avLst/>
          </a:prstGeom>
          <a:noFill/>
          <a:ln/>
        </p:spPr>
        <p:txBody>
          <a:bodyPr wrap="square" lIns="0" tIns="0" rIns="0" bIns="0" rtlCol="0" anchor="ctr"/>
          <a:lstStyle/>
          <a:p>
            <a:pPr marL="0" indent="0" algn="ctr">
              <a:buNone/>
            </a:pPr>
            <a:r>
              <a:rPr lang="en-US" sz="900" dirty="0">
                <a:solidFill>
                  <a:srgbClr val="4B5563"/>
                </a:solidFill>
                <a:latin typeface="Poppins" pitchFamily="34" charset="0"/>
                <a:ea typeface="Poppins" pitchFamily="34" charset="-122"/>
                <a:cs typeface="Poppins" pitchFamily="34" charset="-120"/>
              </a:rPr>
              <a:t>EBIX BRAND GUIDELINES</a:t>
            </a:r>
            <a:endParaRPr lang="en-US" sz="900" dirty="0"/>
          </a:p>
        </p:txBody>
      </p:sp>
    </p:spTree>
    <p:extLst>
      <p:ext uri="{BB962C8B-B14F-4D97-AF65-F5344CB8AC3E}">
        <p14:creationId xmlns:p14="http://schemas.microsoft.com/office/powerpoint/2010/main" val="23727287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2A022-84DA-221F-5C50-11C1FB360F9A}"/>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D68A5B7B-37D3-98FD-DBB8-3B9D6CE987C6}"/>
              </a:ext>
            </a:extLst>
          </p:cNvPr>
          <p:cNvSpPr/>
          <p:nvPr/>
        </p:nvSpPr>
        <p:spPr>
          <a:xfrm>
            <a:off x="0" y="1448410"/>
            <a:ext cx="12191695" cy="9144"/>
          </a:xfrm>
          <a:prstGeom prst="rect">
            <a:avLst/>
          </a:prstGeom>
          <a:solidFill>
            <a:srgbClr val="F3F4F6"/>
          </a:solidFill>
          <a:ln/>
        </p:spPr>
        <p:txBody>
          <a:bodyPr/>
          <a:lstStyle/>
          <a:p>
            <a:endParaRPr lang="en-US" dirty="0"/>
          </a:p>
        </p:txBody>
      </p:sp>
      <p:sp>
        <p:nvSpPr>
          <p:cNvPr id="5" name="Shape 3">
            <a:extLst>
              <a:ext uri="{FF2B5EF4-FFF2-40B4-BE49-F238E27FC236}">
                <a16:creationId xmlns:a16="http://schemas.microsoft.com/office/drawing/2014/main" id="{3C93CBC1-26A7-43D1-05DC-70926F2FEB68}"/>
              </a:ext>
            </a:extLst>
          </p:cNvPr>
          <p:cNvSpPr/>
          <p:nvPr/>
        </p:nvSpPr>
        <p:spPr>
          <a:xfrm>
            <a:off x="614934" y="457200"/>
            <a:ext cx="875995" cy="228600"/>
          </a:xfrm>
          <a:prstGeom prst="roundRect">
            <a:avLst>
              <a:gd name="adj" fmla="val 50000"/>
            </a:avLst>
          </a:prstGeom>
          <a:solidFill>
            <a:srgbClr val="2D80F9"/>
          </a:solidFill>
          <a:ln/>
        </p:spPr>
        <p:txBody>
          <a:bodyPr/>
          <a:lstStyle/>
          <a:p>
            <a:endParaRPr lang="en-US" dirty="0"/>
          </a:p>
        </p:txBody>
      </p:sp>
      <p:sp>
        <p:nvSpPr>
          <p:cNvPr id="6" name="Text 4">
            <a:extLst>
              <a:ext uri="{FF2B5EF4-FFF2-40B4-BE49-F238E27FC236}">
                <a16:creationId xmlns:a16="http://schemas.microsoft.com/office/drawing/2014/main" id="{41A88696-49BD-AF01-0B0D-A129D446C905}"/>
              </a:ext>
            </a:extLst>
          </p:cNvPr>
          <p:cNvSpPr txBox="1"/>
          <p:nvPr/>
        </p:nvSpPr>
        <p:spPr>
          <a:xfrm>
            <a:off x="647852" y="490119"/>
            <a:ext cx="810158"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02</a:t>
            </a:r>
            <a:endParaRPr lang="en-US" sz="900" dirty="0"/>
          </a:p>
        </p:txBody>
      </p:sp>
      <p:sp>
        <p:nvSpPr>
          <p:cNvPr id="7" name="Text 5">
            <a:extLst>
              <a:ext uri="{FF2B5EF4-FFF2-40B4-BE49-F238E27FC236}">
                <a16:creationId xmlns:a16="http://schemas.microsoft.com/office/drawing/2014/main" id="{C703BC99-3B64-49DD-391B-0949CB9125BD}"/>
              </a:ext>
            </a:extLst>
          </p:cNvPr>
          <p:cNvSpPr txBox="1"/>
          <p:nvPr/>
        </p:nvSpPr>
        <p:spPr>
          <a:xfrm>
            <a:off x="1593799" y="476402"/>
            <a:ext cx="576986" cy="191110"/>
          </a:xfrm>
          <a:prstGeom prst="rect">
            <a:avLst/>
          </a:prstGeom>
          <a:noFill/>
          <a:ln/>
        </p:spPr>
        <p:txBody>
          <a:bodyPr wrap="square" lIns="0" tIns="0" rIns="0" bIns="0" rtlCol="0" anchor="ctr"/>
          <a:lstStyle/>
          <a:p>
            <a:pPr marL="0" indent="0" algn="l">
              <a:buNone/>
            </a:pPr>
            <a:r>
              <a:rPr lang="en-US" sz="1000" dirty="0">
                <a:solidFill>
                  <a:srgbClr val="9CA3AF"/>
                </a:solidFill>
                <a:latin typeface="Poppins" pitchFamily="34" charset="0"/>
                <a:ea typeface="Poppins" pitchFamily="34" charset="-122"/>
                <a:cs typeface="Poppins" pitchFamily="34" charset="-120"/>
              </a:rPr>
              <a:t>LOGOS</a:t>
            </a:r>
            <a:endParaRPr lang="en-US" sz="1000" dirty="0"/>
          </a:p>
        </p:txBody>
      </p:sp>
      <p:sp>
        <p:nvSpPr>
          <p:cNvPr id="8" name="Text 6">
            <a:extLst>
              <a:ext uri="{FF2B5EF4-FFF2-40B4-BE49-F238E27FC236}">
                <a16:creationId xmlns:a16="http://schemas.microsoft.com/office/drawing/2014/main" id="{6FEC5BAE-B280-D877-A44D-A79B2F253D6B}"/>
              </a:ext>
            </a:extLst>
          </p:cNvPr>
          <p:cNvSpPr txBox="1"/>
          <p:nvPr/>
        </p:nvSpPr>
        <p:spPr>
          <a:xfrm>
            <a:off x="609905" y="705002"/>
            <a:ext cx="4972507"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Logo Specifications &amp; Usage</a:t>
            </a:r>
            <a:endParaRPr lang="en-US" sz="2700" dirty="0"/>
          </a:p>
        </p:txBody>
      </p:sp>
      <p:sp>
        <p:nvSpPr>
          <p:cNvPr id="9" name="Text 7">
            <a:extLst>
              <a:ext uri="{FF2B5EF4-FFF2-40B4-BE49-F238E27FC236}">
                <a16:creationId xmlns:a16="http://schemas.microsoft.com/office/drawing/2014/main" id="{7487AE88-4D73-B556-3797-A1B4BE1F289D}"/>
              </a:ext>
            </a:extLst>
          </p:cNvPr>
          <p:cNvSpPr txBox="1"/>
          <p:nvPr/>
        </p:nvSpPr>
        <p:spPr>
          <a:xfrm>
            <a:off x="7490764" y="743407"/>
            <a:ext cx="4091026" cy="409651"/>
          </a:xfrm>
          <a:prstGeom prst="rect">
            <a:avLst/>
          </a:prstGeom>
          <a:noFill/>
          <a:ln/>
        </p:spPr>
        <p:txBody>
          <a:bodyPr wrap="square" lIns="0" tIns="0" rIns="0" bIns="0" rtlCol="0" anchor="ctr"/>
          <a:lstStyle/>
          <a:p>
            <a:pPr marL="0" indent="0" algn="r">
              <a:lnSpc>
                <a:spcPct val="150000"/>
              </a:lnSpc>
              <a:buNone/>
            </a:pPr>
            <a:r>
              <a:rPr lang="en-US" sz="1000" dirty="0">
                <a:solidFill>
                  <a:srgbClr val="6B7280"/>
                </a:solidFill>
                <a:latin typeface="Poppins" pitchFamily="34" charset="0"/>
                <a:ea typeface="Poppins" pitchFamily="34" charset="-122"/>
                <a:cs typeface="Poppins" pitchFamily="34" charset="-120"/>
              </a:rPr>
              <a:t>The Ebix logo is a precise asset. Always use approved digital </a:t>
            </a:r>
            <a:r>
              <a:rPr lang="en-US" sz="1000" dirty="0" smtClean="0">
                <a:solidFill>
                  <a:srgbClr val="6B7280"/>
                </a:solidFill>
                <a:latin typeface="Poppins" pitchFamily="34" charset="0"/>
                <a:ea typeface="Poppins" pitchFamily="34" charset="-122"/>
                <a:cs typeface="Poppins" pitchFamily="34" charset="-120"/>
              </a:rPr>
              <a:t>files and never attempt to redraw or recreate the logo.</a:t>
            </a:r>
            <a:endParaRPr lang="en-US" sz="1000" dirty="0"/>
          </a:p>
        </p:txBody>
      </p:sp>
      <p:sp>
        <p:nvSpPr>
          <p:cNvPr id="10" name="Shape 8">
            <a:extLst>
              <a:ext uri="{FF2B5EF4-FFF2-40B4-BE49-F238E27FC236}">
                <a16:creationId xmlns:a16="http://schemas.microsoft.com/office/drawing/2014/main" id="{4550AE10-C2A6-A5BA-8BCB-D5E1FCE76078}"/>
              </a:ext>
            </a:extLst>
          </p:cNvPr>
          <p:cNvSpPr/>
          <p:nvPr/>
        </p:nvSpPr>
        <p:spPr>
          <a:xfrm>
            <a:off x="609905" y="1660963"/>
            <a:ext cx="5333695" cy="4991147"/>
          </a:xfrm>
          <a:prstGeom prst="roundRect">
            <a:avLst>
              <a:gd name="adj" fmla="val 260"/>
            </a:avLst>
          </a:prstGeom>
          <a:solidFill>
            <a:srgbClr val="F9FAFB"/>
          </a:solidFill>
          <a:ln w="12700">
            <a:solidFill>
              <a:srgbClr val="E5E7EB"/>
            </a:solidFill>
            <a:prstDash val="solid"/>
          </a:ln>
        </p:spPr>
        <p:txBody>
          <a:bodyPr/>
          <a:lstStyle/>
          <a:p>
            <a:endParaRPr lang="en-US" dirty="0"/>
          </a:p>
        </p:txBody>
      </p:sp>
      <p:pic>
        <p:nvPicPr>
          <p:cNvPr id="11" name="Image 0" descr="preencoded.png">
            <a:extLst>
              <a:ext uri="{FF2B5EF4-FFF2-40B4-BE49-F238E27FC236}">
                <a16:creationId xmlns:a16="http://schemas.microsoft.com/office/drawing/2014/main" id="{9B477182-0B66-EA8F-DD2E-FFA31862ADF1}"/>
              </a:ext>
            </a:extLst>
          </p:cNvPr>
          <p:cNvPicPr>
            <a:picLocks noChangeAspect="1"/>
          </p:cNvPicPr>
          <p:nvPr/>
        </p:nvPicPr>
        <p:blipFill>
          <a:blip r:embed="rId3"/>
          <a:srcRect l="-1648" r="-1648"/>
          <a:stretch/>
        </p:blipFill>
        <p:spPr>
          <a:xfrm>
            <a:off x="5609844" y="1823726"/>
            <a:ext cx="171907" cy="190195"/>
          </a:xfrm>
          <a:prstGeom prst="rect">
            <a:avLst/>
          </a:prstGeom>
        </p:spPr>
      </p:pic>
      <p:sp>
        <p:nvSpPr>
          <p:cNvPr id="12" name="Text 9">
            <a:extLst>
              <a:ext uri="{FF2B5EF4-FFF2-40B4-BE49-F238E27FC236}">
                <a16:creationId xmlns:a16="http://schemas.microsoft.com/office/drawing/2014/main" id="{05B28A50-87C8-4186-5212-9D10F5DDC050}"/>
              </a:ext>
            </a:extLst>
          </p:cNvPr>
          <p:cNvSpPr txBox="1"/>
          <p:nvPr/>
        </p:nvSpPr>
        <p:spPr>
          <a:xfrm>
            <a:off x="923544" y="1985575"/>
            <a:ext cx="2472538" cy="238658"/>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Master Logo Configuration</a:t>
            </a:r>
            <a:endParaRPr lang="en-US" sz="1300" dirty="0"/>
          </a:p>
        </p:txBody>
      </p:sp>
      <p:sp>
        <p:nvSpPr>
          <p:cNvPr id="13" name="Text 10">
            <a:extLst>
              <a:ext uri="{FF2B5EF4-FFF2-40B4-BE49-F238E27FC236}">
                <a16:creationId xmlns:a16="http://schemas.microsoft.com/office/drawing/2014/main" id="{8D2403C8-3C0C-5BCF-EFF9-82E93C4F2FDA}"/>
              </a:ext>
            </a:extLst>
          </p:cNvPr>
          <p:cNvSpPr txBox="1"/>
          <p:nvPr/>
        </p:nvSpPr>
        <p:spPr>
          <a:xfrm>
            <a:off x="923544" y="2318417"/>
            <a:ext cx="4510735" cy="381305"/>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Standard lockup with clear space indicators. The logo features the distinct Mashaal Blue (#2D80F9) accent.</a:t>
            </a:r>
            <a:endParaRPr lang="en-US" sz="1000" dirty="0"/>
          </a:p>
        </p:txBody>
      </p:sp>
      <p:sp>
        <p:nvSpPr>
          <p:cNvPr id="14" name="Shape 11">
            <a:extLst>
              <a:ext uri="{FF2B5EF4-FFF2-40B4-BE49-F238E27FC236}">
                <a16:creationId xmlns:a16="http://schemas.microsoft.com/office/drawing/2014/main" id="{EC9652AC-1932-70E3-D4F9-A9BBF9B4FF23}"/>
              </a:ext>
            </a:extLst>
          </p:cNvPr>
          <p:cNvSpPr/>
          <p:nvPr/>
        </p:nvSpPr>
        <p:spPr>
          <a:xfrm>
            <a:off x="923544" y="2928321"/>
            <a:ext cx="4705502" cy="3295498"/>
          </a:xfrm>
          <a:prstGeom prst="roundRect">
            <a:avLst>
              <a:gd name="adj" fmla="val 321"/>
            </a:avLst>
          </a:prstGeom>
          <a:solidFill>
            <a:srgbClr val="FFFFFF"/>
          </a:solidFill>
          <a:ln w="12700">
            <a:solidFill>
              <a:srgbClr val="E5E7EB"/>
            </a:solidFill>
            <a:prstDash val="solid"/>
          </a:ln>
        </p:spPr>
        <p:txBody>
          <a:bodyPr/>
          <a:lstStyle/>
          <a:p>
            <a:endParaRPr lang="en-US" dirty="0"/>
          </a:p>
        </p:txBody>
      </p:sp>
      <p:sp>
        <p:nvSpPr>
          <p:cNvPr id="15" name="Shape 12">
            <a:extLst>
              <a:ext uri="{FF2B5EF4-FFF2-40B4-BE49-F238E27FC236}">
                <a16:creationId xmlns:a16="http://schemas.microsoft.com/office/drawing/2014/main" id="{90B226F8-A94A-3A86-EA42-FA58867DD51C}"/>
              </a:ext>
            </a:extLst>
          </p:cNvPr>
          <p:cNvSpPr/>
          <p:nvPr/>
        </p:nvSpPr>
        <p:spPr>
          <a:xfrm>
            <a:off x="1162202" y="4576070"/>
            <a:ext cx="9144" cy="761695"/>
          </a:xfrm>
          <a:prstGeom prst="rect">
            <a:avLst/>
          </a:prstGeom>
          <a:solidFill>
            <a:srgbClr val="FF6A39">
              <a:alpha val="60000"/>
            </a:srgbClr>
          </a:solidFill>
          <a:ln/>
        </p:spPr>
        <p:txBody>
          <a:bodyPr/>
          <a:lstStyle/>
          <a:p>
            <a:endParaRPr lang="en-US" dirty="0"/>
          </a:p>
        </p:txBody>
      </p:sp>
      <p:sp>
        <p:nvSpPr>
          <p:cNvPr id="16" name="Text 13">
            <a:extLst>
              <a:ext uri="{FF2B5EF4-FFF2-40B4-BE49-F238E27FC236}">
                <a16:creationId xmlns:a16="http://schemas.microsoft.com/office/drawing/2014/main" id="{80E1421C-39F8-5FDC-219E-8894F19D111F}"/>
              </a:ext>
            </a:extLst>
          </p:cNvPr>
          <p:cNvSpPr txBox="1"/>
          <p:nvPr/>
        </p:nvSpPr>
        <p:spPr>
          <a:xfrm>
            <a:off x="1047902" y="4509319"/>
            <a:ext cx="162763" cy="133502"/>
          </a:xfrm>
          <a:prstGeom prst="rect">
            <a:avLst/>
          </a:prstGeom>
          <a:noFill/>
          <a:ln/>
        </p:spPr>
        <p:txBody>
          <a:bodyPr wrap="square" lIns="0" tIns="0" rIns="0" bIns="0" rtlCol="0" anchor="ctr"/>
          <a:lstStyle/>
          <a:p>
            <a:pPr marL="0" indent="0" algn="l">
              <a:buNone/>
            </a:pPr>
            <a:r>
              <a:rPr lang="en-US" sz="900" b="1" dirty="0">
                <a:solidFill>
                  <a:srgbClr val="FF6A39"/>
                </a:solidFill>
                <a:latin typeface="ui-monospace" pitchFamily="34" charset="0"/>
                <a:ea typeface="ui-monospace" pitchFamily="34" charset="-122"/>
                <a:cs typeface="ui-monospace" pitchFamily="34" charset="-120"/>
              </a:rPr>
              <a:t>X</a:t>
            </a:r>
            <a:endParaRPr lang="en-US" sz="900" dirty="0"/>
          </a:p>
        </p:txBody>
      </p:sp>
      <p:sp>
        <p:nvSpPr>
          <p:cNvPr id="17" name="Shape 14">
            <a:extLst>
              <a:ext uri="{FF2B5EF4-FFF2-40B4-BE49-F238E27FC236}">
                <a16:creationId xmlns:a16="http://schemas.microsoft.com/office/drawing/2014/main" id="{E779FAAB-F2B2-A04E-D955-1F6D476A008C}"/>
              </a:ext>
            </a:extLst>
          </p:cNvPr>
          <p:cNvSpPr/>
          <p:nvPr/>
        </p:nvSpPr>
        <p:spPr>
          <a:xfrm>
            <a:off x="5381244" y="4576070"/>
            <a:ext cx="9144" cy="761695"/>
          </a:xfrm>
          <a:prstGeom prst="rect">
            <a:avLst/>
          </a:prstGeom>
          <a:solidFill>
            <a:srgbClr val="FF6A39">
              <a:alpha val="60000"/>
            </a:srgbClr>
          </a:solidFill>
          <a:ln/>
        </p:spPr>
        <p:txBody>
          <a:bodyPr/>
          <a:lstStyle/>
          <a:p>
            <a:endParaRPr lang="en-US" dirty="0"/>
          </a:p>
        </p:txBody>
      </p:sp>
      <p:sp>
        <p:nvSpPr>
          <p:cNvPr id="18" name="Text 15">
            <a:extLst>
              <a:ext uri="{FF2B5EF4-FFF2-40B4-BE49-F238E27FC236}">
                <a16:creationId xmlns:a16="http://schemas.microsoft.com/office/drawing/2014/main" id="{1793B31D-6D80-8146-6F76-E55901F5F58D}"/>
              </a:ext>
            </a:extLst>
          </p:cNvPr>
          <p:cNvSpPr txBox="1"/>
          <p:nvPr/>
        </p:nvSpPr>
        <p:spPr>
          <a:xfrm>
            <a:off x="5437022" y="4509319"/>
            <a:ext cx="162763" cy="133502"/>
          </a:xfrm>
          <a:prstGeom prst="rect">
            <a:avLst/>
          </a:prstGeom>
          <a:noFill/>
          <a:ln/>
        </p:spPr>
        <p:txBody>
          <a:bodyPr wrap="square" lIns="0" tIns="0" rIns="0" bIns="0" rtlCol="0" anchor="ctr"/>
          <a:lstStyle/>
          <a:p>
            <a:pPr marL="0" indent="0" algn="l">
              <a:buNone/>
            </a:pPr>
            <a:r>
              <a:rPr lang="en-US" sz="900" b="1" dirty="0">
                <a:solidFill>
                  <a:srgbClr val="FF6A39"/>
                </a:solidFill>
                <a:latin typeface="ui-monospace" pitchFamily="34" charset="0"/>
                <a:ea typeface="ui-monospace" pitchFamily="34" charset="-122"/>
                <a:cs typeface="ui-monospace" pitchFamily="34" charset="-120"/>
              </a:rPr>
              <a:t>X</a:t>
            </a:r>
            <a:endParaRPr lang="en-US" sz="900" dirty="0"/>
          </a:p>
        </p:txBody>
      </p:sp>
      <p:pic>
        <p:nvPicPr>
          <p:cNvPr id="19" name="Image 1" descr="preencoded.png">
            <a:extLst>
              <a:ext uri="{FF2B5EF4-FFF2-40B4-BE49-F238E27FC236}">
                <a16:creationId xmlns:a16="http://schemas.microsoft.com/office/drawing/2014/main" id="{50C81071-DB7C-E24B-927F-0611CD7F3263}"/>
              </a:ext>
            </a:extLst>
          </p:cNvPr>
          <p:cNvPicPr>
            <a:picLocks noChangeAspect="1"/>
          </p:cNvPicPr>
          <p:nvPr/>
        </p:nvPicPr>
        <p:blipFill>
          <a:blip r:embed="rId4"/>
          <a:srcRect/>
          <a:stretch/>
        </p:blipFill>
        <p:spPr>
          <a:xfrm>
            <a:off x="923544" y="6381096"/>
            <a:ext cx="114300" cy="114300"/>
          </a:xfrm>
          <a:prstGeom prst="rect">
            <a:avLst/>
          </a:prstGeom>
        </p:spPr>
      </p:pic>
      <p:sp>
        <p:nvSpPr>
          <p:cNvPr id="20" name="Text 16">
            <a:extLst>
              <a:ext uri="{FF2B5EF4-FFF2-40B4-BE49-F238E27FC236}">
                <a16:creationId xmlns:a16="http://schemas.microsoft.com/office/drawing/2014/main" id="{22CDCC99-DBAA-9AD3-8D2D-56B717F77CA7}"/>
              </a:ext>
            </a:extLst>
          </p:cNvPr>
          <p:cNvSpPr txBox="1"/>
          <p:nvPr/>
        </p:nvSpPr>
        <p:spPr>
          <a:xfrm>
            <a:off x="1076249" y="6385668"/>
            <a:ext cx="295351" cy="133502"/>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SVG</a:t>
            </a:r>
            <a:endParaRPr lang="en-US" sz="900" dirty="0"/>
          </a:p>
        </p:txBody>
      </p:sp>
      <p:pic>
        <p:nvPicPr>
          <p:cNvPr id="21" name="Image 2" descr="preencoded.png">
            <a:extLst>
              <a:ext uri="{FF2B5EF4-FFF2-40B4-BE49-F238E27FC236}">
                <a16:creationId xmlns:a16="http://schemas.microsoft.com/office/drawing/2014/main" id="{3834894D-96D8-1E99-0E86-FFEF87A1FC44}"/>
              </a:ext>
            </a:extLst>
          </p:cNvPr>
          <p:cNvPicPr>
            <a:picLocks noChangeAspect="1"/>
          </p:cNvPicPr>
          <p:nvPr/>
        </p:nvPicPr>
        <p:blipFill>
          <a:blip r:embed="rId4"/>
          <a:srcRect/>
          <a:stretch/>
        </p:blipFill>
        <p:spPr>
          <a:xfrm>
            <a:off x="1510589" y="6381096"/>
            <a:ext cx="114300" cy="114300"/>
          </a:xfrm>
          <a:prstGeom prst="rect">
            <a:avLst/>
          </a:prstGeom>
        </p:spPr>
      </p:pic>
      <p:sp>
        <p:nvSpPr>
          <p:cNvPr id="22" name="Text 17">
            <a:extLst>
              <a:ext uri="{FF2B5EF4-FFF2-40B4-BE49-F238E27FC236}">
                <a16:creationId xmlns:a16="http://schemas.microsoft.com/office/drawing/2014/main" id="{EF865BBE-C4A7-0A2F-6FEF-771F26B568EB}"/>
              </a:ext>
            </a:extLst>
          </p:cNvPr>
          <p:cNvSpPr txBox="1"/>
          <p:nvPr/>
        </p:nvSpPr>
        <p:spPr>
          <a:xfrm>
            <a:off x="1663294" y="6385668"/>
            <a:ext cx="295351" cy="133502"/>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EPS</a:t>
            </a:r>
            <a:endParaRPr lang="en-US" sz="900" dirty="0"/>
          </a:p>
        </p:txBody>
      </p:sp>
      <p:pic>
        <p:nvPicPr>
          <p:cNvPr id="23" name="Image 3" descr="preencoded.png">
            <a:extLst>
              <a:ext uri="{FF2B5EF4-FFF2-40B4-BE49-F238E27FC236}">
                <a16:creationId xmlns:a16="http://schemas.microsoft.com/office/drawing/2014/main" id="{B9E60564-99D9-59A9-6A18-3A0C78A771F8}"/>
              </a:ext>
            </a:extLst>
          </p:cNvPr>
          <p:cNvPicPr>
            <a:picLocks noChangeAspect="1"/>
          </p:cNvPicPr>
          <p:nvPr/>
        </p:nvPicPr>
        <p:blipFill>
          <a:blip r:embed="rId4"/>
          <a:srcRect/>
          <a:stretch/>
        </p:blipFill>
        <p:spPr>
          <a:xfrm>
            <a:off x="2097634" y="6381096"/>
            <a:ext cx="114300" cy="114300"/>
          </a:xfrm>
          <a:prstGeom prst="rect">
            <a:avLst/>
          </a:prstGeom>
        </p:spPr>
      </p:pic>
      <p:sp>
        <p:nvSpPr>
          <p:cNvPr id="24" name="Text 18">
            <a:extLst>
              <a:ext uri="{FF2B5EF4-FFF2-40B4-BE49-F238E27FC236}">
                <a16:creationId xmlns:a16="http://schemas.microsoft.com/office/drawing/2014/main" id="{43FB4FF8-5944-4E05-4970-736065CC246B}"/>
              </a:ext>
            </a:extLst>
          </p:cNvPr>
          <p:cNvSpPr txBox="1"/>
          <p:nvPr/>
        </p:nvSpPr>
        <p:spPr>
          <a:xfrm>
            <a:off x="2250338" y="6385668"/>
            <a:ext cx="295351" cy="133502"/>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PNG</a:t>
            </a:r>
            <a:endParaRPr lang="en-US" sz="900" dirty="0"/>
          </a:p>
        </p:txBody>
      </p:sp>
      <p:sp>
        <p:nvSpPr>
          <p:cNvPr id="25" name="Shape 19">
            <a:extLst>
              <a:ext uri="{FF2B5EF4-FFF2-40B4-BE49-F238E27FC236}">
                <a16:creationId xmlns:a16="http://schemas.microsoft.com/office/drawing/2014/main" id="{72929F32-7FC8-5A2F-88B8-B010690962C8}"/>
              </a:ext>
            </a:extLst>
          </p:cNvPr>
          <p:cNvSpPr/>
          <p:nvPr/>
        </p:nvSpPr>
        <p:spPr>
          <a:xfrm>
            <a:off x="6248095" y="1660963"/>
            <a:ext cx="5333695" cy="2438705"/>
          </a:xfrm>
          <a:prstGeom prst="roundRect">
            <a:avLst>
              <a:gd name="adj" fmla="val 1172"/>
            </a:avLst>
          </a:prstGeom>
          <a:solidFill>
            <a:srgbClr val="F9FAFB"/>
          </a:solidFill>
          <a:ln w="12700">
            <a:solidFill>
              <a:srgbClr val="E5E7EB"/>
            </a:solidFill>
            <a:prstDash val="solid"/>
          </a:ln>
        </p:spPr>
        <p:txBody>
          <a:bodyPr/>
          <a:lstStyle/>
          <a:p>
            <a:endParaRPr lang="en-US" dirty="0"/>
          </a:p>
        </p:txBody>
      </p:sp>
      <p:sp>
        <p:nvSpPr>
          <p:cNvPr id="26" name="Text 20">
            <a:extLst>
              <a:ext uri="{FF2B5EF4-FFF2-40B4-BE49-F238E27FC236}">
                <a16:creationId xmlns:a16="http://schemas.microsoft.com/office/drawing/2014/main" id="{E6DDA195-F92D-7A3D-7FE0-DC2C2D734D29}"/>
              </a:ext>
            </a:extLst>
          </p:cNvPr>
          <p:cNvSpPr txBox="1"/>
          <p:nvPr/>
        </p:nvSpPr>
        <p:spPr>
          <a:xfrm>
            <a:off x="6486754" y="1899621"/>
            <a:ext cx="1672438" cy="267005"/>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Color Application</a:t>
            </a:r>
            <a:endParaRPr lang="en-US" sz="1300" dirty="0"/>
          </a:p>
        </p:txBody>
      </p:sp>
      <p:sp>
        <p:nvSpPr>
          <p:cNvPr id="27" name="Shape 21">
            <a:extLst>
              <a:ext uri="{FF2B5EF4-FFF2-40B4-BE49-F238E27FC236}">
                <a16:creationId xmlns:a16="http://schemas.microsoft.com/office/drawing/2014/main" id="{DAE58855-9927-851A-CF9D-605C8667AC95}"/>
              </a:ext>
            </a:extLst>
          </p:cNvPr>
          <p:cNvSpPr/>
          <p:nvPr/>
        </p:nvSpPr>
        <p:spPr>
          <a:xfrm>
            <a:off x="6486754" y="2318417"/>
            <a:ext cx="2352751" cy="1485900"/>
          </a:xfrm>
          <a:prstGeom prst="roundRect">
            <a:avLst>
              <a:gd name="adj" fmla="val 1578"/>
            </a:avLst>
          </a:prstGeom>
          <a:solidFill>
            <a:srgbClr val="FFFFFF"/>
          </a:solidFill>
          <a:ln w="12700">
            <a:solidFill>
              <a:srgbClr val="F3F4F6"/>
            </a:solidFill>
            <a:prstDash val="solid"/>
          </a:ln>
        </p:spPr>
        <p:txBody>
          <a:bodyPr/>
          <a:lstStyle/>
          <a:p>
            <a:endParaRPr lang="en-US" dirty="0"/>
          </a:p>
        </p:txBody>
      </p:sp>
      <p:sp>
        <p:nvSpPr>
          <p:cNvPr id="28" name="Text 22">
            <a:extLst>
              <a:ext uri="{FF2B5EF4-FFF2-40B4-BE49-F238E27FC236}">
                <a16:creationId xmlns:a16="http://schemas.microsoft.com/office/drawing/2014/main" id="{1D88A195-AC0A-CB0D-3C13-8D3296E0C861}"/>
              </a:ext>
            </a:extLst>
          </p:cNvPr>
          <p:cNvSpPr txBox="1"/>
          <p:nvPr/>
        </p:nvSpPr>
        <p:spPr>
          <a:xfrm>
            <a:off x="6648602" y="2471121"/>
            <a:ext cx="1420063" cy="162763"/>
          </a:xfrm>
          <a:prstGeom prst="rect">
            <a:avLst/>
          </a:prstGeom>
          <a:noFill/>
          <a:ln/>
        </p:spPr>
        <p:txBody>
          <a:bodyPr wrap="square" lIns="0" tIns="0" rIns="0" bIns="0" rtlCol="0" anchor="ctr"/>
          <a:lstStyle/>
          <a:p>
            <a:pPr marL="0" indent="0" algn="l">
              <a:buNone/>
            </a:pPr>
            <a:r>
              <a:rPr lang="en-US" sz="900" b="1" dirty="0">
                <a:solidFill>
                  <a:srgbClr val="6B7280"/>
                </a:solidFill>
                <a:latin typeface="Poppins" pitchFamily="34" charset="0"/>
                <a:ea typeface="Poppins" pitchFamily="34" charset="-122"/>
                <a:cs typeface="Poppins" pitchFamily="34" charset="-120"/>
              </a:rPr>
              <a:t>LIGHT BACKGROUNDS</a:t>
            </a:r>
            <a:endParaRPr lang="en-US" sz="900" dirty="0"/>
          </a:p>
        </p:txBody>
      </p:sp>
      <p:sp>
        <p:nvSpPr>
          <p:cNvPr id="29" name="Shape 23">
            <a:extLst>
              <a:ext uri="{FF2B5EF4-FFF2-40B4-BE49-F238E27FC236}">
                <a16:creationId xmlns:a16="http://schemas.microsoft.com/office/drawing/2014/main" id="{CF72DC08-72F4-520E-BE59-CC126D600B0B}"/>
              </a:ext>
            </a:extLst>
          </p:cNvPr>
          <p:cNvSpPr/>
          <p:nvPr/>
        </p:nvSpPr>
        <p:spPr>
          <a:xfrm>
            <a:off x="6648602" y="2708865"/>
            <a:ext cx="228600" cy="228600"/>
          </a:xfrm>
          <a:prstGeom prst="roundRect">
            <a:avLst>
              <a:gd name="adj" fmla="val 66667"/>
            </a:avLst>
          </a:prstGeom>
          <a:solidFill>
            <a:srgbClr val="2D80F9"/>
          </a:solidFill>
          <a:ln/>
        </p:spPr>
        <p:txBody>
          <a:bodyPr/>
          <a:lstStyle/>
          <a:p>
            <a:endParaRPr lang="en-US" dirty="0"/>
          </a:p>
        </p:txBody>
      </p:sp>
      <p:pic>
        <p:nvPicPr>
          <p:cNvPr id="30" name="Image 4" descr="preencoded.png">
            <a:extLst>
              <a:ext uri="{FF2B5EF4-FFF2-40B4-BE49-F238E27FC236}">
                <a16:creationId xmlns:a16="http://schemas.microsoft.com/office/drawing/2014/main" id="{EBFF02EE-CF52-B1E2-A2D9-22B98DCBFDC2}"/>
              </a:ext>
            </a:extLst>
          </p:cNvPr>
          <p:cNvPicPr>
            <a:picLocks noChangeAspect="1"/>
          </p:cNvPicPr>
          <p:nvPr/>
        </p:nvPicPr>
        <p:blipFill>
          <a:blip r:embed="rId5"/>
          <a:srcRect l="-133" r="-133"/>
          <a:stretch/>
        </p:blipFill>
        <p:spPr>
          <a:xfrm>
            <a:off x="6719926" y="2766473"/>
            <a:ext cx="85954" cy="114300"/>
          </a:xfrm>
          <a:prstGeom prst="rect">
            <a:avLst/>
          </a:prstGeom>
        </p:spPr>
      </p:pic>
      <p:sp>
        <p:nvSpPr>
          <p:cNvPr id="31" name="Text 24">
            <a:extLst>
              <a:ext uri="{FF2B5EF4-FFF2-40B4-BE49-F238E27FC236}">
                <a16:creationId xmlns:a16="http://schemas.microsoft.com/office/drawing/2014/main" id="{862CB126-0D50-9162-1966-1D2489FC01E5}"/>
              </a:ext>
            </a:extLst>
          </p:cNvPr>
          <p:cNvSpPr txBox="1"/>
          <p:nvPr/>
        </p:nvSpPr>
        <p:spPr>
          <a:xfrm>
            <a:off x="6953098" y="2728068"/>
            <a:ext cx="1034186" cy="191110"/>
          </a:xfrm>
          <a:prstGeom prst="rect">
            <a:avLst/>
          </a:prstGeom>
          <a:noFill/>
          <a:ln/>
        </p:spPr>
        <p:txBody>
          <a:bodyPr wrap="square" lIns="0" tIns="0" rIns="0" bIns="0" rtlCol="0" anchor="ctr"/>
          <a:lstStyle/>
          <a:p>
            <a:pPr marL="0" indent="0" algn="l">
              <a:buNone/>
            </a:pPr>
            <a:r>
              <a:rPr lang="en-US" sz="1000" b="1" dirty="0">
                <a:solidFill>
                  <a:srgbClr val="111827"/>
                </a:solidFill>
                <a:latin typeface="Poppins" pitchFamily="34" charset="0"/>
                <a:ea typeface="Poppins" pitchFamily="34" charset="-122"/>
                <a:cs typeface="Poppins" pitchFamily="34" charset="-120"/>
              </a:rPr>
              <a:t>Mashaal Blue</a:t>
            </a:r>
            <a:endParaRPr lang="en-US" sz="1000" dirty="0"/>
          </a:p>
        </p:txBody>
      </p:sp>
      <p:sp>
        <p:nvSpPr>
          <p:cNvPr id="32" name="Text 25">
            <a:extLst>
              <a:ext uri="{FF2B5EF4-FFF2-40B4-BE49-F238E27FC236}">
                <a16:creationId xmlns:a16="http://schemas.microsoft.com/office/drawing/2014/main" id="{7540C3DF-D592-B765-A1F5-0F85E7662404}"/>
              </a:ext>
            </a:extLst>
          </p:cNvPr>
          <p:cNvSpPr txBox="1"/>
          <p:nvPr/>
        </p:nvSpPr>
        <p:spPr>
          <a:xfrm>
            <a:off x="6648602" y="3004217"/>
            <a:ext cx="2095805" cy="638251"/>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Use the primary logo with the Mashaal Blue symbol and dark text for maximum legibility on white surfaces.</a:t>
            </a:r>
            <a:endParaRPr lang="en-US" sz="900" dirty="0"/>
          </a:p>
        </p:txBody>
      </p:sp>
      <p:sp>
        <p:nvSpPr>
          <p:cNvPr id="33" name="Shape 26">
            <a:extLst>
              <a:ext uri="{FF2B5EF4-FFF2-40B4-BE49-F238E27FC236}">
                <a16:creationId xmlns:a16="http://schemas.microsoft.com/office/drawing/2014/main" id="{309F0732-2857-2AFD-CF8C-5325CEFFF231}"/>
              </a:ext>
            </a:extLst>
          </p:cNvPr>
          <p:cNvSpPr/>
          <p:nvPr/>
        </p:nvSpPr>
        <p:spPr>
          <a:xfrm>
            <a:off x="8991295" y="2318417"/>
            <a:ext cx="2352751" cy="1485900"/>
          </a:xfrm>
          <a:prstGeom prst="roundRect">
            <a:avLst>
              <a:gd name="adj" fmla="val 1578"/>
            </a:avLst>
          </a:prstGeom>
          <a:solidFill>
            <a:srgbClr val="050505"/>
          </a:solidFill>
          <a:ln w="12700">
            <a:solidFill>
              <a:srgbClr val="1F2937"/>
            </a:solidFill>
            <a:prstDash val="solid"/>
          </a:ln>
        </p:spPr>
        <p:txBody>
          <a:bodyPr/>
          <a:lstStyle/>
          <a:p>
            <a:endParaRPr lang="en-US" dirty="0"/>
          </a:p>
        </p:txBody>
      </p:sp>
      <p:sp>
        <p:nvSpPr>
          <p:cNvPr id="34" name="Text 27">
            <a:extLst>
              <a:ext uri="{FF2B5EF4-FFF2-40B4-BE49-F238E27FC236}">
                <a16:creationId xmlns:a16="http://schemas.microsoft.com/office/drawing/2014/main" id="{0B9090C4-BC1D-59C2-052B-72F180295F24}"/>
              </a:ext>
            </a:extLst>
          </p:cNvPr>
          <p:cNvSpPr txBox="1"/>
          <p:nvPr/>
        </p:nvSpPr>
        <p:spPr>
          <a:xfrm>
            <a:off x="9153144" y="2471121"/>
            <a:ext cx="1410005" cy="162763"/>
          </a:xfrm>
          <a:prstGeom prst="rect">
            <a:avLst/>
          </a:prstGeom>
          <a:noFill/>
          <a:ln/>
        </p:spPr>
        <p:txBody>
          <a:bodyPr wrap="square" lIns="0" tIns="0" rIns="0" bIns="0" rtlCol="0" anchor="ctr"/>
          <a:lstStyle/>
          <a:p>
            <a:pPr marL="0" indent="0" algn="l">
              <a:buNone/>
            </a:pPr>
            <a:r>
              <a:rPr lang="en-US" sz="900" b="1" dirty="0">
                <a:solidFill>
                  <a:srgbClr val="6B7280"/>
                </a:solidFill>
                <a:latin typeface="Poppins" pitchFamily="34" charset="0"/>
                <a:ea typeface="Poppins" pitchFamily="34" charset="-122"/>
                <a:cs typeface="Poppins" pitchFamily="34" charset="-120"/>
              </a:rPr>
              <a:t>DARK BACKGROUNDS</a:t>
            </a:r>
            <a:endParaRPr lang="en-US" sz="900" dirty="0"/>
          </a:p>
        </p:txBody>
      </p:sp>
      <p:sp>
        <p:nvSpPr>
          <p:cNvPr id="35" name="Shape 28">
            <a:extLst>
              <a:ext uri="{FF2B5EF4-FFF2-40B4-BE49-F238E27FC236}">
                <a16:creationId xmlns:a16="http://schemas.microsoft.com/office/drawing/2014/main" id="{388AA17B-11B7-618E-071D-4417F4488DCD}"/>
              </a:ext>
            </a:extLst>
          </p:cNvPr>
          <p:cNvSpPr/>
          <p:nvPr/>
        </p:nvSpPr>
        <p:spPr>
          <a:xfrm>
            <a:off x="9153144" y="2708865"/>
            <a:ext cx="228600" cy="228600"/>
          </a:xfrm>
          <a:prstGeom prst="roundRect">
            <a:avLst>
              <a:gd name="adj" fmla="val 66667"/>
            </a:avLst>
          </a:prstGeom>
          <a:solidFill>
            <a:srgbClr val="FFFFFF"/>
          </a:solidFill>
          <a:ln/>
        </p:spPr>
        <p:txBody>
          <a:bodyPr/>
          <a:lstStyle/>
          <a:p>
            <a:endParaRPr lang="en-US" dirty="0"/>
          </a:p>
        </p:txBody>
      </p:sp>
      <p:pic>
        <p:nvPicPr>
          <p:cNvPr id="36" name="Image 5" descr="preencoded.png">
            <a:extLst>
              <a:ext uri="{FF2B5EF4-FFF2-40B4-BE49-F238E27FC236}">
                <a16:creationId xmlns:a16="http://schemas.microsoft.com/office/drawing/2014/main" id="{D23B7037-7476-F3F8-B9C1-A54A6BCBCEEB}"/>
              </a:ext>
            </a:extLst>
          </p:cNvPr>
          <p:cNvPicPr>
            <a:picLocks noChangeAspect="1"/>
          </p:cNvPicPr>
          <p:nvPr/>
        </p:nvPicPr>
        <p:blipFill>
          <a:blip r:embed="rId6"/>
          <a:srcRect/>
          <a:stretch/>
        </p:blipFill>
        <p:spPr>
          <a:xfrm>
            <a:off x="9210751" y="2766473"/>
            <a:ext cx="114300" cy="114300"/>
          </a:xfrm>
          <a:prstGeom prst="rect">
            <a:avLst/>
          </a:prstGeom>
        </p:spPr>
      </p:pic>
      <p:sp>
        <p:nvSpPr>
          <p:cNvPr id="37" name="Text 29">
            <a:extLst>
              <a:ext uri="{FF2B5EF4-FFF2-40B4-BE49-F238E27FC236}">
                <a16:creationId xmlns:a16="http://schemas.microsoft.com/office/drawing/2014/main" id="{A4C26AC5-BD5F-ED3C-8119-F4B08A8CAAC4}"/>
              </a:ext>
            </a:extLst>
          </p:cNvPr>
          <p:cNvSpPr txBox="1"/>
          <p:nvPr/>
        </p:nvSpPr>
        <p:spPr>
          <a:xfrm>
            <a:off x="9458554" y="2728068"/>
            <a:ext cx="1090879" cy="191110"/>
          </a:xfrm>
          <a:prstGeom prst="rect">
            <a:avLst/>
          </a:prstGeom>
          <a:noFill/>
          <a:ln/>
        </p:spPr>
        <p:txBody>
          <a:bodyPr wrap="square" lIns="0" tIns="0" rIns="0" bIns="0" rtlCol="0" anchor="ctr"/>
          <a:lstStyle/>
          <a:p>
            <a:pPr marL="0" indent="0" algn="l">
              <a:buNone/>
            </a:pPr>
            <a:r>
              <a:rPr lang="en-US" sz="1000" b="1" dirty="0">
                <a:solidFill>
                  <a:srgbClr val="FFFFFF"/>
                </a:solidFill>
                <a:latin typeface="Poppins" pitchFamily="34" charset="0"/>
                <a:ea typeface="Poppins" pitchFamily="34" charset="-122"/>
                <a:cs typeface="Poppins" pitchFamily="34" charset="-120"/>
              </a:rPr>
              <a:t>White Reverse</a:t>
            </a:r>
            <a:endParaRPr lang="en-US" sz="1000" dirty="0"/>
          </a:p>
        </p:txBody>
      </p:sp>
      <p:sp>
        <p:nvSpPr>
          <p:cNvPr id="38" name="Text 30">
            <a:extLst>
              <a:ext uri="{FF2B5EF4-FFF2-40B4-BE49-F238E27FC236}">
                <a16:creationId xmlns:a16="http://schemas.microsoft.com/office/drawing/2014/main" id="{40C30692-70BF-75E7-58D8-1269B1D9B2EE}"/>
              </a:ext>
            </a:extLst>
          </p:cNvPr>
          <p:cNvSpPr txBox="1"/>
          <p:nvPr/>
        </p:nvSpPr>
        <p:spPr>
          <a:xfrm>
            <a:off x="9153144" y="3004217"/>
            <a:ext cx="2086661" cy="476402"/>
          </a:xfrm>
          <a:prstGeom prst="rect">
            <a:avLst/>
          </a:prstGeom>
          <a:noFill/>
          <a:ln/>
        </p:spPr>
        <p:txBody>
          <a:bodyPr wrap="square" lIns="0" tIns="0" rIns="0" bIns="0" rtlCol="0" anchor="ctr"/>
          <a:lstStyle/>
          <a:p>
            <a:pPr marL="0" indent="0" algn="l">
              <a:buNone/>
            </a:pPr>
            <a:r>
              <a:rPr lang="en-US" sz="900" dirty="0">
                <a:solidFill>
                  <a:srgbClr val="9CA3AF"/>
                </a:solidFill>
                <a:latin typeface="Poppins" pitchFamily="34" charset="0"/>
                <a:ea typeface="Poppins" pitchFamily="34" charset="-122"/>
                <a:cs typeface="Poppins" pitchFamily="34" charset="-120"/>
              </a:rPr>
              <a:t>Use the all-white version. Mashaal Blue accent is permitted if contrast allows (4.5:1).</a:t>
            </a:r>
            <a:endParaRPr lang="en-US" sz="900" dirty="0"/>
          </a:p>
        </p:txBody>
      </p:sp>
      <p:sp>
        <p:nvSpPr>
          <p:cNvPr id="39" name="Shape 31">
            <a:extLst>
              <a:ext uri="{FF2B5EF4-FFF2-40B4-BE49-F238E27FC236}">
                <a16:creationId xmlns:a16="http://schemas.microsoft.com/office/drawing/2014/main" id="{77FCEDD8-A5BD-5BD8-49EA-1DA6B418C274}"/>
              </a:ext>
            </a:extLst>
          </p:cNvPr>
          <p:cNvSpPr/>
          <p:nvPr/>
        </p:nvSpPr>
        <p:spPr>
          <a:xfrm>
            <a:off x="6248095" y="4212437"/>
            <a:ext cx="5333695" cy="2438705"/>
          </a:xfrm>
          <a:prstGeom prst="roundRect">
            <a:avLst>
              <a:gd name="adj" fmla="val 1172"/>
            </a:avLst>
          </a:prstGeom>
          <a:solidFill>
            <a:srgbClr val="F9FAFB"/>
          </a:solidFill>
          <a:ln w="12700">
            <a:solidFill>
              <a:srgbClr val="E5E7EB"/>
            </a:solidFill>
            <a:prstDash val="solid"/>
          </a:ln>
        </p:spPr>
        <p:txBody>
          <a:bodyPr/>
          <a:lstStyle/>
          <a:p>
            <a:endParaRPr lang="en-US" dirty="0"/>
          </a:p>
        </p:txBody>
      </p:sp>
      <p:sp>
        <p:nvSpPr>
          <p:cNvPr id="40" name="Text 32">
            <a:extLst>
              <a:ext uri="{FF2B5EF4-FFF2-40B4-BE49-F238E27FC236}">
                <a16:creationId xmlns:a16="http://schemas.microsoft.com/office/drawing/2014/main" id="{B5B37BA4-72A5-6530-DB39-FCC190227D21}"/>
              </a:ext>
            </a:extLst>
          </p:cNvPr>
          <p:cNvSpPr txBox="1"/>
          <p:nvPr/>
        </p:nvSpPr>
        <p:spPr>
          <a:xfrm>
            <a:off x="6486754" y="4451095"/>
            <a:ext cx="2281428" cy="267005"/>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Technical Requirements</a:t>
            </a:r>
            <a:endParaRPr lang="en-US" sz="1300" dirty="0"/>
          </a:p>
        </p:txBody>
      </p:sp>
      <p:sp>
        <p:nvSpPr>
          <p:cNvPr id="41" name="Shape 33">
            <a:extLst>
              <a:ext uri="{FF2B5EF4-FFF2-40B4-BE49-F238E27FC236}">
                <a16:creationId xmlns:a16="http://schemas.microsoft.com/office/drawing/2014/main" id="{8AED3FCC-8008-0685-B86D-7B8BE360AA66}"/>
              </a:ext>
            </a:extLst>
          </p:cNvPr>
          <p:cNvSpPr/>
          <p:nvPr/>
        </p:nvSpPr>
        <p:spPr>
          <a:xfrm>
            <a:off x="6486754" y="4869891"/>
            <a:ext cx="304495" cy="304495"/>
          </a:xfrm>
          <a:prstGeom prst="roundRect">
            <a:avLst>
              <a:gd name="adj" fmla="val 300300"/>
            </a:avLst>
          </a:prstGeom>
          <a:solidFill>
            <a:srgbClr val="EFF6FF"/>
          </a:solidFill>
          <a:ln/>
        </p:spPr>
        <p:txBody>
          <a:bodyPr/>
          <a:lstStyle/>
          <a:p>
            <a:endParaRPr lang="en-US" dirty="0"/>
          </a:p>
        </p:txBody>
      </p:sp>
      <p:pic>
        <p:nvPicPr>
          <p:cNvPr id="42" name="Image 6" descr="preencoded.png">
            <a:extLst>
              <a:ext uri="{FF2B5EF4-FFF2-40B4-BE49-F238E27FC236}">
                <a16:creationId xmlns:a16="http://schemas.microsoft.com/office/drawing/2014/main" id="{5733F1E0-CC6A-E937-29CC-CBEDF9370DDF}"/>
              </a:ext>
            </a:extLst>
          </p:cNvPr>
          <p:cNvPicPr>
            <a:picLocks noChangeAspect="1"/>
          </p:cNvPicPr>
          <p:nvPr/>
        </p:nvPicPr>
        <p:blipFill>
          <a:blip r:embed="rId7"/>
          <a:srcRect/>
          <a:stretch/>
        </p:blipFill>
        <p:spPr>
          <a:xfrm>
            <a:off x="6572707" y="4955844"/>
            <a:ext cx="133502" cy="133502"/>
          </a:xfrm>
          <a:prstGeom prst="rect">
            <a:avLst/>
          </a:prstGeom>
        </p:spPr>
      </p:pic>
      <p:sp>
        <p:nvSpPr>
          <p:cNvPr id="43" name="Text 34">
            <a:extLst>
              <a:ext uri="{FF2B5EF4-FFF2-40B4-BE49-F238E27FC236}">
                <a16:creationId xmlns:a16="http://schemas.microsoft.com/office/drawing/2014/main" id="{832351C6-9CC4-0EC6-BB1B-E38B18E7EB9B}"/>
              </a:ext>
            </a:extLst>
          </p:cNvPr>
          <p:cNvSpPr txBox="1"/>
          <p:nvPr/>
        </p:nvSpPr>
        <p:spPr>
          <a:xfrm>
            <a:off x="6905549" y="4869891"/>
            <a:ext cx="1053389"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Minimum Size</a:t>
            </a:r>
            <a:endParaRPr lang="en-US" sz="1000" dirty="0"/>
          </a:p>
        </p:txBody>
      </p:sp>
      <p:sp>
        <p:nvSpPr>
          <p:cNvPr id="44" name="Text 35">
            <a:extLst>
              <a:ext uri="{FF2B5EF4-FFF2-40B4-BE49-F238E27FC236}">
                <a16:creationId xmlns:a16="http://schemas.microsoft.com/office/drawing/2014/main" id="{5C8288E8-F1CC-9474-E7B0-76FBA69E868F}"/>
              </a:ext>
            </a:extLst>
          </p:cNvPr>
          <p:cNvSpPr txBox="1"/>
          <p:nvPr/>
        </p:nvSpPr>
        <p:spPr>
          <a:xfrm>
            <a:off x="6905549" y="5070144"/>
            <a:ext cx="1752905"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Digital: 24px height minimum</a:t>
            </a:r>
            <a:endParaRPr lang="en-US" sz="900" dirty="0"/>
          </a:p>
        </p:txBody>
      </p:sp>
      <p:sp>
        <p:nvSpPr>
          <p:cNvPr id="45" name="Text 36">
            <a:extLst>
              <a:ext uri="{FF2B5EF4-FFF2-40B4-BE49-F238E27FC236}">
                <a16:creationId xmlns:a16="http://schemas.microsoft.com/office/drawing/2014/main" id="{38B5D3D1-4D32-27E3-B3A7-4497C37E7828}"/>
              </a:ext>
            </a:extLst>
          </p:cNvPr>
          <p:cNvSpPr txBox="1"/>
          <p:nvPr/>
        </p:nvSpPr>
        <p:spPr>
          <a:xfrm>
            <a:off x="6905549" y="5222849"/>
            <a:ext cx="1705356"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Print: 20mm width minimum</a:t>
            </a:r>
            <a:endParaRPr lang="en-US" sz="900" dirty="0"/>
          </a:p>
        </p:txBody>
      </p:sp>
      <p:pic>
        <p:nvPicPr>
          <p:cNvPr id="46" name="Image 7" descr="preencoded.png">
            <a:extLst>
              <a:ext uri="{FF2B5EF4-FFF2-40B4-BE49-F238E27FC236}">
                <a16:creationId xmlns:a16="http://schemas.microsoft.com/office/drawing/2014/main" id="{5C1A7EA1-0E14-0516-7595-EBF3B41219D4}"/>
              </a:ext>
            </a:extLst>
          </p:cNvPr>
          <p:cNvPicPr>
            <a:picLocks noChangeAspect="1"/>
          </p:cNvPicPr>
          <p:nvPr/>
        </p:nvPicPr>
        <p:blipFill>
          <a:blip r:embed="rId8"/>
          <a:srcRect/>
          <a:stretch/>
        </p:blipFill>
        <p:spPr>
          <a:xfrm>
            <a:off x="6572707" y="5622442"/>
            <a:ext cx="133502" cy="133502"/>
          </a:xfrm>
          <a:prstGeom prst="rect">
            <a:avLst/>
          </a:prstGeom>
        </p:spPr>
      </p:pic>
      <p:sp>
        <p:nvSpPr>
          <p:cNvPr id="47" name="Text 37">
            <a:extLst>
              <a:ext uri="{FF2B5EF4-FFF2-40B4-BE49-F238E27FC236}">
                <a16:creationId xmlns:a16="http://schemas.microsoft.com/office/drawing/2014/main" id="{2773D06F-A79C-7134-7B67-273B4FFFAA15}"/>
              </a:ext>
            </a:extLst>
          </p:cNvPr>
          <p:cNvSpPr txBox="1"/>
          <p:nvPr/>
        </p:nvSpPr>
        <p:spPr>
          <a:xfrm>
            <a:off x="6905549" y="5536488"/>
            <a:ext cx="1700784"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Contrast &amp; Background</a:t>
            </a:r>
            <a:endParaRPr lang="en-US" sz="1000" dirty="0"/>
          </a:p>
        </p:txBody>
      </p:sp>
      <p:sp>
        <p:nvSpPr>
          <p:cNvPr id="48" name="Text 38">
            <a:extLst>
              <a:ext uri="{FF2B5EF4-FFF2-40B4-BE49-F238E27FC236}">
                <a16:creationId xmlns:a16="http://schemas.microsoft.com/office/drawing/2014/main" id="{92BCCB0F-FC10-D47E-761F-0869FCBBD0BC}"/>
              </a:ext>
            </a:extLst>
          </p:cNvPr>
          <p:cNvSpPr txBox="1"/>
          <p:nvPr/>
        </p:nvSpPr>
        <p:spPr>
          <a:xfrm>
            <a:off x="6905549" y="5736742"/>
            <a:ext cx="3982212"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Ensure clear separation. Do not place full color logo on busy images.</a:t>
            </a:r>
            <a:endParaRPr lang="en-US" sz="900" dirty="0"/>
          </a:p>
        </p:txBody>
      </p:sp>
      <p:sp>
        <p:nvSpPr>
          <p:cNvPr id="49" name="Shape 39">
            <a:extLst>
              <a:ext uri="{FF2B5EF4-FFF2-40B4-BE49-F238E27FC236}">
                <a16:creationId xmlns:a16="http://schemas.microsoft.com/office/drawing/2014/main" id="{AAC93DDF-6214-6E1B-5EF3-B7346D68DCF5}"/>
              </a:ext>
            </a:extLst>
          </p:cNvPr>
          <p:cNvSpPr/>
          <p:nvPr/>
        </p:nvSpPr>
        <p:spPr>
          <a:xfrm>
            <a:off x="6486754" y="6051295"/>
            <a:ext cx="304495" cy="304495"/>
          </a:xfrm>
          <a:prstGeom prst="roundRect">
            <a:avLst>
              <a:gd name="adj" fmla="val 300300"/>
            </a:avLst>
          </a:prstGeom>
          <a:solidFill>
            <a:srgbClr val="F3F4F6"/>
          </a:solidFill>
          <a:ln/>
        </p:spPr>
        <p:txBody>
          <a:bodyPr/>
          <a:lstStyle/>
          <a:p>
            <a:endParaRPr lang="en-US" dirty="0"/>
          </a:p>
        </p:txBody>
      </p:sp>
      <p:pic>
        <p:nvPicPr>
          <p:cNvPr id="50" name="Image 8" descr="preencoded.png">
            <a:extLst>
              <a:ext uri="{FF2B5EF4-FFF2-40B4-BE49-F238E27FC236}">
                <a16:creationId xmlns:a16="http://schemas.microsoft.com/office/drawing/2014/main" id="{58614F70-A770-FA85-8FC1-FC8F1797ED0B}"/>
              </a:ext>
            </a:extLst>
          </p:cNvPr>
          <p:cNvPicPr>
            <a:picLocks noChangeAspect="1"/>
          </p:cNvPicPr>
          <p:nvPr/>
        </p:nvPicPr>
        <p:blipFill>
          <a:blip r:embed="rId9"/>
          <a:srcRect l="-837" r="-837"/>
          <a:stretch/>
        </p:blipFill>
        <p:spPr>
          <a:xfrm>
            <a:off x="6562649" y="6137249"/>
            <a:ext cx="152705" cy="133502"/>
          </a:xfrm>
          <a:prstGeom prst="rect">
            <a:avLst/>
          </a:prstGeom>
        </p:spPr>
      </p:pic>
      <p:sp>
        <p:nvSpPr>
          <p:cNvPr id="51" name="Text 40">
            <a:extLst>
              <a:ext uri="{FF2B5EF4-FFF2-40B4-BE49-F238E27FC236}">
                <a16:creationId xmlns:a16="http://schemas.microsoft.com/office/drawing/2014/main" id="{3B877366-B875-61AD-6233-20EFDEEEAD0A}"/>
              </a:ext>
            </a:extLst>
          </p:cNvPr>
          <p:cNvSpPr txBox="1"/>
          <p:nvPr/>
        </p:nvSpPr>
        <p:spPr>
          <a:xfrm>
            <a:off x="6905549" y="6051295"/>
            <a:ext cx="767182"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Safe Zone</a:t>
            </a:r>
            <a:endParaRPr lang="en-US" sz="1000" dirty="0"/>
          </a:p>
        </p:txBody>
      </p:sp>
      <p:sp>
        <p:nvSpPr>
          <p:cNvPr id="52" name="Text 41">
            <a:extLst>
              <a:ext uri="{FF2B5EF4-FFF2-40B4-BE49-F238E27FC236}">
                <a16:creationId xmlns:a16="http://schemas.microsoft.com/office/drawing/2014/main" id="{7DD2C7EE-8CDA-5BA6-4619-7181FFADB97D}"/>
              </a:ext>
            </a:extLst>
          </p:cNvPr>
          <p:cNvSpPr txBox="1"/>
          <p:nvPr/>
        </p:nvSpPr>
        <p:spPr>
          <a:xfrm>
            <a:off x="6905549" y="6251549"/>
            <a:ext cx="4000500"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Maintain clearance equal to 'X' height of the 'E' letterform on all sides.</a:t>
            </a:r>
            <a:endParaRPr lang="en-US" sz="900" dirty="0"/>
          </a:p>
        </p:txBody>
      </p:sp>
      <p:pic>
        <p:nvPicPr>
          <p:cNvPr id="55" name="Picture 54" descr="A black and blue logo&#10;&#10;AI-generated content may be incorrect.">
            <a:extLst>
              <a:ext uri="{FF2B5EF4-FFF2-40B4-BE49-F238E27FC236}">
                <a16:creationId xmlns:a16="http://schemas.microsoft.com/office/drawing/2014/main" id="{D5040363-C254-2C80-14B3-BE1D57E9CF43}"/>
              </a:ext>
            </a:extLst>
          </p:cNvPr>
          <p:cNvPicPr>
            <a:picLocks noChangeAspect="1"/>
          </p:cNvPicPr>
          <p:nvPr/>
        </p:nvPicPr>
        <p:blipFill>
          <a:blip r:embed="rId10"/>
          <a:stretch>
            <a:fillRect/>
          </a:stretch>
        </p:blipFill>
        <p:spPr>
          <a:xfrm>
            <a:off x="2278754" y="3734666"/>
            <a:ext cx="1995083" cy="1682808"/>
          </a:xfrm>
          <a:prstGeom prst="rect">
            <a:avLst/>
          </a:prstGeom>
        </p:spPr>
      </p:pic>
      <p:pic>
        <p:nvPicPr>
          <p:cNvPr id="2" name="Image 3" descr="preencoded.png">
            <a:extLst>
              <a:ext uri="{FF2B5EF4-FFF2-40B4-BE49-F238E27FC236}">
                <a16:creationId xmlns:a16="http://schemas.microsoft.com/office/drawing/2014/main" id="{56C2EC34-F640-233F-4C7F-91B924CB91C0}"/>
              </a:ext>
            </a:extLst>
          </p:cNvPr>
          <p:cNvPicPr>
            <a:picLocks noChangeAspect="1"/>
          </p:cNvPicPr>
          <p:nvPr/>
        </p:nvPicPr>
        <p:blipFill>
          <a:blip r:embed="rId4"/>
          <a:srcRect/>
          <a:stretch/>
        </p:blipFill>
        <p:spPr>
          <a:xfrm>
            <a:off x="2678820" y="6381096"/>
            <a:ext cx="114300" cy="114300"/>
          </a:xfrm>
          <a:prstGeom prst="rect">
            <a:avLst/>
          </a:prstGeom>
        </p:spPr>
      </p:pic>
      <p:sp>
        <p:nvSpPr>
          <p:cNvPr id="3" name="Text 18">
            <a:extLst>
              <a:ext uri="{FF2B5EF4-FFF2-40B4-BE49-F238E27FC236}">
                <a16:creationId xmlns:a16="http://schemas.microsoft.com/office/drawing/2014/main" id="{504B1FE4-2109-8A78-D5D0-2E73AF9FD29E}"/>
              </a:ext>
            </a:extLst>
          </p:cNvPr>
          <p:cNvSpPr txBox="1"/>
          <p:nvPr/>
        </p:nvSpPr>
        <p:spPr>
          <a:xfrm>
            <a:off x="2831524" y="6385668"/>
            <a:ext cx="679988" cy="109728"/>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JPG/JPEG</a:t>
            </a:r>
            <a:endParaRPr lang="en-US" sz="900" dirty="0"/>
          </a:p>
        </p:txBody>
      </p:sp>
      <p:pic>
        <p:nvPicPr>
          <p:cNvPr id="53" name="Image 3" descr="preencoded.png">
            <a:extLst>
              <a:ext uri="{FF2B5EF4-FFF2-40B4-BE49-F238E27FC236}">
                <a16:creationId xmlns:a16="http://schemas.microsoft.com/office/drawing/2014/main" id="{3D33D95F-AF5D-37F0-36A1-7FCA5BE2F74F}"/>
              </a:ext>
            </a:extLst>
          </p:cNvPr>
          <p:cNvPicPr>
            <a:picLocks noChangeAspect="1"/>
          </p:cNvPicPr>
          <p:nvPr/>
        </p:nvPicPr>
        <p:blipFill>
          <a:blip r:embed="rId4"/>
          <a:srcRect/>
          <a:stretch/>
        </p:blipFill>
        <p:spPr>
          <a:xfrm>
            <a:off x="3625812" y="6381096"/>
            <a:ext cx="114300" cy="114300"/>
          </a:xfrm>
          <a:prstGeom prst="rect">
            <a:avLst/>
          </a:prstGeom>
        </p:spPr>
      </p:pic>
      <p:sp>
        <p:nvSpPr>
          <p:cNvPr id="54" name="Text 18">
            <a:extLst>
              <a:ext uri="{FF2B5EF4-FFF2-40B4-BE49-F238E27FC236}">
                <a16:creationId xmlns:a16="http://schemas.microsoft.com/office/drawing/2014/main" id="{E7526888-AE77-3D89-F4CB-BAF7D1BF4CFB}"/>
              </a:ext>
            </a:extLst>
          </p:cNvPr>
          <p:cNvSpPr txBox="1"/>
          <p:nvPr/>
        </p:nvSpPr>
        <p:spPr>
          <a:xfrm>
            <a:off x="3778516" y="6385668"/>
            <a:ext cx="492862" cy="109728"/>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PDF</a:t>
            </a:r>
            <a:endParaRPr lang="en-US" sz="900" dirty="0"/>
          </a:p>
        </p:txBody>
      </p:sp>
      <p:pic>
        <p:nvPicPr>
          <p:cNvPr id="56" name="Image 3" descr="preencoded.png">
            <a:extLst>
              <a:ext uri="{FF2B5EF4-FFF2-40B4-BE49-F238E27FC236}">
                <a16:creationId xmlns:a16="http://schemas.microsoft.com/office/drawing/2014/main" id="{1B748E39-3422-4D5D-6B40-5EF45A35AD3D}"/>
              </a:ext>
            </a:extLst>
          </p:cNvPr>
          <p:cNvPicPr>
            <a:picLocks noChangeAspect="1"/>
          </p:cNvPicPr>
          <p:nvPr/>
        </p:nvPicPr>
        <p:blipFill>
          <a:blip r:embed="rId4"/>
          <a:srcRect/>
          <a:stretch/>
        </p:blipFill>
        <p:spPr>
          <a:xfrm>
            <a:off x="4191501" y="6381096"/>
            <a:ext cx="114300" cy="114300"/>
          </a:xfrm>
          <a:prstGeom prst="rect">
            <a:avLst/>
          </a:prstGeom>
        </p:spPr>
      </p:pic>
      <p:sp>
        <p:nvSpPr>
          <p:cNvPr id="57" name="Text 18">
            <a:extLst>
              <a:ext uri="{FF2B5EF4-FFF2-40B4-BE49-F238E27FC236}">
                <a16:creationId xmlns:a16="http://schemas.microsoft.com/office/drawing/2014/main" id="{51973A01-55B0-0B87-18A1-9A85A84AC4AD}"/>
              </a:ext>
            </a:extLst>
          </p:cNvPr>
          <p:cNvSpPr txBox="1"/>
          <p:nvPr/>
        </p:nvSpPr>
        <p:spPr>
          <a:xfrm>
            <a:off x="4344205" y="6385668"/>
            <a:ext cx="492862" cy="109728"/>
          </a:xfrm>
          <a:prstGeom prst="rect">
            <a:avLst/>
          </a:prstGeom>
          <a:noFill/>
          <a:ln/>
        </p:spPr>
        <p:txBody>
          <a:bodyPr wrap="square" lIns="0" tIns="0" rIns="0" bIns="0" rtlCol="0" anchor="ctr"/>
          <a:lstStyle/>
          <a:p>
            <a:pPr marL="0" indent="0" algn="l">
              <a:buNone/>
            </a:pPr>
            <a:r>
              <a:rPr lang="en-US" sz="900" dirty="0">
                <a:solidFill>
                  <a:srgbClr val="9CA3AF"/>
                </a:solidFill>
                <a:latin typeface="ui-monospace" pitchFamily="34" charset="0"/>
                <a:ea typeface="ui-monospace" pitchFamily="34" charset="-122"/>
                <a:cs typeface="ui-monospace" pitchFamily="34" charset="-120"/>
              </a:rPr>
              <a:t>GIF</a:t>
            </a:r>
            <a:endParaRPr lang="en-US" sz="900" dirty="0"/>
          </a:p>
        </p:txBody>
      </p:sp>
    </p:spTree>
    <p:extLst>
      <p:ext uri="{BB962C8B-B14F-4D97-AF65-F5344CB8AC3E}">
        <p14:creationId xmlns:p14="http://schemas.microsoft.com/office/powerpoint/2010/main" val="36293332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78FFA-2E0D-6AA4-18D7-15AA4715E0A1}"/>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48F13117-BBDF-48EA-FD89-FA02F3AF65BB}"/>
              </a:ext>
            </a:extLst>
          </p:cNvPr>
          <p:cNvSpPr/>
          <p:nvPr/>
        </p:nvSpPr>
        <p:spPr>
          <a:xfrm>
            <a:off x="0" y="1295705"/>
            <a:ext cx="12191695" cy="9144"/>
          </a:xfrm>
          <a:prstGeom prst="rect">
            <a:avLst/>
          </a:prstGeom>
          <a:solidFill>
            <a:srgbClr val="F3F4F6"/>
          </a:solidFill>
          <a:ln/>
        </p:spPr>
        <p:txBody>
          <a:bodyPr/>
          <a:lstStyle/>
          <a:p>
            <a:endParaRPr lang="en-US" dirty="0"/>
          </a:p>
        </p:txBody>
      </p:sp>
      <p:sp>
        <p:nvSpPr>
          <p:cNvPr id="5" name="Shape 3">
            <a:extLst>
              <a:ext uri="{FF2B5EF4-FFF2-40B4-BE49-F238E27FC236}">
                <a16:creationId xmlns:a16="http://schemas.microsoft.com/office/drawing/2014/main" id="{838A2094-02ED-E1B0-5238-52F000D0E490}"/>
              </a:ext>
            </a:extLst>
          </p:cNvPr>
          <p:cNvSpPr/>
          <p:nvPr/>
        </p:nvSpPr>
        <p:spPr>
          <a:xfrm>
            <a:off x="609905" y="459686"/>
            <a:ext cx="875995" cy="228600"/>
          </a:xfrm>
          <a:prstGeom prst="roundRect">
            <a:avLst>
              <a:gd name="adj" fmla="val 50000"/>
            </a:avLst>
          </a:prstGeom>
          <a:solidFill>
            <a:srgbClr val="FF6A39"/>
          </a:solidFill>
          <a:ln/>
        </p:spPr>
        <p:txBody>
          <a:bodyPr/>
          <a:lstStyle/>
          <a:p>
            <a:endParaRPr lang="en-US" dirty="0"/>
          </a:p>
        </p:txBody>
      </p:sp>
      <p:sp>
        <p:nvSpPr>
          <p:cNvPr id="6" name="Text 4">
            <a:extLst>
              <a:ext uri="{FF2B5EF4-FFF2-40B4-BE49-F238E27FC236}">
                <a16:creationId xmlns:a16="http://schemas.microsoft.com/office/drawing/2014/main" id="{7B751CF8-C8C8-FE9F-57FA-05D58A1AB5F8}"/>
              </a:ext>
            </a:extLst>
          </p:cNvPr>
          <p:cNvSpPr txBox="1"/>
          <p:nvPr/>
        </p:nvSpPr>
        <p:spPr>
          <a:xfrm>
            <a:off x="682663" y="465744"/>
            <a:ext cx="730479" cy="216484"/>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02</a:t>
            </a:r>
            <a:endParaRPr lang="en-US" sz="900" dirty="0"/>
          </a:p>
        </p:txBody>
      </p:sp>
      <p:sp>
        <p:nvSpPr>
          <p:cNvPr id="7" name="Text 5">
            <a:extLst>
              <a:ext uri="{FF2B5EF4-FFF2-40B4-BE49-F238E27FC236}">
                <a16:creationId xmlns:a16="http://schemas.microsoft.com/office/drawing/2014/main" id="{2A54326E-EB23-D109-0CF2-15F496C5EB5C}"/>
              </a:ext>
            </a:extLst>
          </p:cNvPr>
          <p:cNvSpPr txBox="1"/>
          <p:nvPr/>
        </p:nvSpPr>
        <p:spPr>
          <a:xfrm>
            <a:off x="1593799" y="478888"/>
            <a:ext cx="576986" cy="191110"/>
          </a:xfrm>
          <a:prstGeom prst="rect">
            <a:avLst/>
          </a:prstGeom>
          <a:noFill/>
          <a:ln/>
        </p:spPr>
        <p:txBody>
          <a:bodyPr wrap="square" lIns="0" tIns="0" rIns="0" bIns="0" rtlCol="0" anchor="ctr"/>
          <a:lstStyle/>
          <a:p>
            <a:pPr marL="0" indent="0" algn="l">
              <a:buNone/>
            </a:pPr>
            <a:r>
              <a:rPr lang="en-US" sz="1000" dirty="0">
                <a:solidFill>
                  <a:srgbClr val="9CA3AF"/>
                </a:solidFill>
                <a:latin typeface="Poppins" pitchFamily="34" charset="0"/>
                <a:ea typeface="Poppins" pitchFamily="34" charset="-122"/>
                <a:cs typeface="Poppins" pitchFamily="34" charset="-120"/>
              </a:rPr>
              <a:t>LOGOS</a:t>
            </a:r>
            <a:endParaRPr lang="en-US" sz="1000" dirty="0"/>
          </a:p>
        </p:txBody>
      </p:sp>
      <p:sp>
        <p:nvSpPr>
          <p:cNvPr id="8" name="Text 6">
            <a:extLst>
              <a:ext uri="{FF2B5EF4-FFF2-40B4-BE49-F238E27FC236}">
                <a16:creationId xmlns:a16="http://schemas.microsoft.com/office/drawing/2014/main" id="{4A90BDFA-C660-FBD4-F80B-3EBBDC74A291}"/>
              </a:ext>
            </a:extLst>
          </p:cNvPr>
          <p:cNvSpPr txBox="1"/>
          <p:nvPr/>
        </p:nvSpPr>
        <p:spPr>
          <a:xfrm>
            <a:off x="609905" y="705002"/>
            <a:ext cx="2886761"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Logo Variations</a:t>
            </a:r>
            <a:endParaRPr lang="en-US" sz="2700" dirty="0"/>
          </a:p>
        </p:txBody>
      </p:sp>
      <p:sp>
        <p:nvSpPr>
          <p:cNvPr id="9" name="Text 7">
            <a:extLst>
              <a:ext uri="{FF2B5EF4-FFF2-40B4-BE49-F238E27FC236}">
                <a16:creationId xmlns:a16="http://schemas.microsoft.com/office/drawing/2014/main" id="{8632DC68-A1DF-B2B9-DCB5-6CDCE7E232AA}"/>
              </a:ext>
            </a:extLst>
          </p:cNvPr>
          <p:cNvSpPr txBox="1"/>
          <p:nvPr/>
        </p:nvSpPr>
        <p:spPr>
          <a:xfrm>
            <a:off x="8371332" y="852677"/>
            <a:ext cx="3215030" cy="191110"/>
          </a:xfrm>
          <a:prstGeom prst="rect">
            <a:avLst/>
          </a:prstGeom>
          <a:noFill/>
          <a:ln/>
        </p:spPr>
        <p:txBody>
          <a:bodyPr wrap="square" lIns="0" tIns="0" rIns="0" bIns="0" rtlCol="0" anchor="ctr"/>
          <a:lstStyle/>
          <a:p>
            <a:pPr marL="0" indent="0" algn="r">
              <a:buNone/>
            </a:pPr>
            <a:r>
              <a:rPr lang="en-US" sz="1000" dirty="0">
                <a:solidFill>
                  <a:srgbClr val="6B7280"/>
                </a:solidFill>
                <a:latin typeface="Poppins" pitchFamily="34" charset="0"/>
                <a:ea typeface="Poppins" pitchFamily="34" charset="-122"/>
                <a:cs typeface="Poppins" pitchFamily="34" charset="-120"/>
              </a:rPr>
              <a:t>Use the correct version for maximum legibility.</a:t>
            </a:r>
            <a:endParaRPr lang="en-US" sz="1000" dirty="0"/>
          </a:p>
        </p:txBody>
      </p:sp>
      <p:sp>
        <p:nvSpPr>
          <p:cNvPr id="10" name="Shape 8">
            <a:extLst>
              <a:ext uri="{FF2B5EF4-FFF2-40B4-BE49-F238E27FC236}">
                <a16:creationId xmlns:a16="http://schemas.microsoft.com/office/drawing/2014/main" id="{33D383E3-AC3F-048D-FF05-A2AD7B532487}"/>
              </a:ext>
            </a:extLst>
          </p:cNvPr>
          <p:cNvSpPr/>
          <p:nvPr/>
        </p:nvSpPr>
        <p:spPr>
          <a:xfrm>
            <a:off x="609905" y="1609344"/>
            <a:ext cx="6229807" cy="3581705"/>
          </a:xfrm>
          <a:prstGeom prst="roundRect">
            <a:avLst>
              <a:gd name="adj" fmla="val 815"/>
            </a:avLst>
          </a:prstGeom>
          <a:solidFill>
            <a:srgbClr val="FFFFFF"/>
          </a:solidFill>
          <a:ln w="12700">
            <a:solidFill>
              <a:srgbClr val="E5E7EB"/>
            </a:solidFill>
            <a:prstDash val="solid"/>
          </a:ln>
          <a:effectLst>
            <a:outerShdw blurRad="139700" dist="101600" dir="5400000" algn="bl" rotWithShape="0">
              <a:srgbClr val="000000">
                <a:alpha val="5000"/>
              </a:srgbClr>
            </a:outerShdw>
          </a:effectLst>
        </p:spPr>
        <p:txBody>
          <a:bodyPr/>
          <a:lstStyle/>
          <a:p>
            <a:endParaRPr lang="en-US" dirty="0"/>
          </a:p>
        </p:txBody>
      </p:sp>
      <p:sp>
        <p:nvSpPr>
          <p:cNvPr id="11" name="Shape 9">
            <a:extLst>
              <a:ext uri="{FF2B5EF4-FFF2-40B4-BE49-F238E27FC236}">
                <a16:creationId xmlns:a16="http://schemas.microsoft.com/office/drawing/2014/main" id="{24ED143A-8A7E-0A72-7E5D-8ADB1006DA84}"/>
              </a:ext>
            </a:extLst>
          </p:cNvPr>
          <p:cNvSpPr/>
          <p:nvPr/>
        </p:nvSpPr>
        <p:spPr>
          <a:xfrm>
            <a:off x="619049" y="1619402"/>
            <a:ext cx="6210605" cy="3562502"/>
          </a:xfrm>
          <a:prstGeom prst="rect">
            <a:avLst/>
          </a:prstGeom>
          <a:solidFill>
            <a:srgbClr val="F9FAFB"/>
          </a:solidFill>
          <a:ln/>
        </p:spPr>
        <p:txBody>
          <a:bodyPr/>
          <a:lstStyle/>
          <a:p>
            <a:endParaRPr lang="en-US" dirty="0"/>
          </a:p>
        </p:txBody>
      </p:sp>
      <p:sp>
        <p:nvSpPr>
          <p:cNvPr id="12" name="Shape 10">
            <a:extLst>
              <a:ext uri="{FF2B5EF4-FFF2-40B4-BE49-F238E27FC236}">
                <a16:creationId xmlns:a16="http://schemas.microsoft.com/office/drawing/2014/main" id="{DF107204-D8BE-EF97-A764-4E34D072A35B}"/>
              </a:ext>
            </a:extLst>
          </p:cNvPr>
          <p:cNvSpPr/>
          <p:nvPr/>
        </p:nvSpPr>
        <p:spPr>
          <a:xfrm>
            <a:off x="923544" y="1923898"/>
            <a:ext cx="5600700" cy="2952598"/>
          </a:xfrm>
          <a:prstGeom prst="roundRect">
            <a:avLst>
              <a:gd name="adj" fmla="val 799"/>
            </a:avLst>
          </a:prstGeom>
          <a:solidFill>
            <a:srgbClr val="FFFFFF"/>
          </a:solidFill>
          <a:ln>
            <a:solidFill>
              <a:schemeClr val="bg1">
                <a:lumMod val="95000"/>
              </a:schemeClr>
            </a:solidFill>
          </a:ln>
          <a:effectLst/>
        </p:spPr>
        <p:txBody>
          <a:bodyPr/>
          <a:lstStyle/>
          <a:p>
            <a:endParaRPr lang="en-US" dirty="0"/>
          </a:p>
        </p:txBody>
      </p:sp>
      <p:sp>
        <p:nvSpPr>
          <p:cNvPr id="13" name="Text 11">
            <a:extLst>
              <a:ext uri="{FF2B5EF4-FFF2-40B4-BE49-F238E27FC236}">
                <a16:creationId xmlns:a16="http://schemas.microsoft.com/office/drawing/2014/main" id="{84F5415C-D79C-FFD3-2C3D-3B09228055B7}"/>
              </a:ext>
            </a:extLst>
          </p:cNvPr>
          <p:cNvSpPr txBox="1"/>
          <p:nvPr/>
        </p:nvSpPr>
        <p:spPr>
          <a:xfrm>
            <a:off x="685800" y="5343754"/>
            <a:ext cx="1438351" cy="267005"/>
          </a:xfrm>
          <a:prstGeom prst="rect">
            <a:avLst/>
          </a:prstGeom>
          <a:noFill/>
          <a:ln/>
        </p:spPr>
        <p:txBody>
          <a:bodyPr wrap="square" lIns="0" tIns="0" rIns="0" bIns="0" rtlCol="0" anchor="ctr"/>
          <a:lstStyle/>
          <a:p>
            <a:pPr marL="0" indent="0" algn="l">
              <a:buNone/>
            </a:pPr>
            <a:r>
              <a:rPr lang="en-US" sz="1500" b="1" dirty="0">
                <a:solidFill>
                  <a:srgbClr val="111827"/>
                </a:solidFill>
                <a:latin typeface="Poppins" pitchFamily="34" charset="0"/>
                <a:ea typeface="Poppins" pitchFamily="34" charset="-122"/>
                <a:cs typeface="Poppins" pitchFamily="34" charset="-120"/>
              </a:rPr>
              <a:t>Primary Logo</a:t>
            </a:r>
            <a:endParaRPr lang="en-US" sz="1500" dirty="0"/>
          </a:p>
        </p:txBody>
      </p:sp>
      <p:sp>
        <p:nvSpPr>
          <p:cNvPr id="14" name="Text 12">
            <a:extLst>
              <a:ext uri="{FF2B5EF4-FFF2-40B4-BE49-F238E27FC236}">
                <a16:creationId xmlns:a16="http://schemas.microsoft.com/office/drawing/2014/main" id="{B46BE060-8A6B-C1D5-A88C-07D73220959C}"/>
              </a:ext>
            </a:extLst>
          </p:cNvPr>
          <p:cNvSpPr txBox="1"/>
          <p:nvPr/>
        </p:nvSpPr>
        <p:spPr>
          <a:xfrm>
            <a:off x="685800" y="5695798"/>
            <a:ext cx="5986577" cy="533095"/>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This is the primary brand asset featuring the signature Mashaal Blue. It must always be used on white or very light backgrounds to ensure the blue elements remain vibrant and legible. This is the default logo for most corporate communications, websites, and documents.</a:t>
            </a:r>
            <a:endParaRPr lang="en-US" sz="1000" dirty="0"/>
          </a:p>
        </p:txBody>
      </p:sp>
      <p:sp>
        <p:nvSpPr>
          <p:cNvPr id="15" name="Shape 13">
            <a:extLst>
              <a:ext uri="{FF2B5EF4-FFF2-40B4-BE49-F238E27FC236}">
                <a16:creationId xmlns:a16="http://schemas.microsoft.com/office/drawing/2014/main" id="{C97CC781-FEA0-7DEF-B4BA-52ED24FBF5E7}"/>
              </a:ext>
            </a:extLst>
          </p:cNvPr>
          <p:cNvSpPr/>
          <p:nvPr/>
        </p:nvSpPr>
        <p:spPr>
          <a:xfrm>
            <a:off x="7137806" y="1609344"/>
            <a:ext cx="4448556" cy="1524305"/>
          </a:xfrm>
          <a:prstGeom prst="roundRect">
            <a:avLst>
              <a:gd name="adj" fmla="val 4499"/>
            </a:avLst>
          </a:prstGeom>
          <a:solidFill>
            <a:srgbClr val="1A1A2E"/>
          </a:solidFill>
          <a:ln w="12700">
            <a:solidFill>
              <a:srgbClr val="1F2937"/>
            </a:solidFill>
            <a:prstDash val="solid"/>
          </a:ln>
          <a:effectLst>
            <a:outerShdw blurRad="139700" dist="101600" dir="5400000" algn="bl" rotWithShape="0">
              <a:srgbClr val="000000">
                <a:alpha val="5000"/>
              </a:srgbClr>
            </a:outerShdw>
          </a:effectLst>
        </p:spPr>
        <p:txBody>
          <a:bodyPr/>
          <a:lstStyle/>
          <a:p>
            <a:r>
              <a:rPr lang="en-US" dirty="0" smtClean="0"/>
              <a:t>  </a:t>
            </a:r>
            <a:endParaRPr lang="en-US" dirty="0"/>
          </a:p>
        </p:txBody>
      </p:sp>
      <p:sp>
        <p:nvSpPr>
          <p:cNvPr id="16" name="Text 14">
            <a:extLst>
              <a:ext uri="{FF2B5EF4-FFF2-40B4-BE49-F238E27FC236}">
                <a16:creationId xmlns:a16="http://schemas.microsoft.com/office/drawing/2014/main" id="{E15172CC-3CD6-609B-8198-35350BA28E35}"/>
              </a:ext>
            </a:extLst>
          </p:cNvPr>
          <p:cNvSpPr txBox="1"/>
          <p:nvPr/>
        </p:nvSpPr>
        <p:spPr>
          <a:xfrm>
            <a:off x="7213702" y="3243377"/>
            <a:ext cx="1828800" cy="219456"/>
          </a:xfrm>
          <a:prstGeom prst="rect">
            <a:avLst/>
          </a:prstGeom>
          <a:noFill/>
          <a:ln/>
        </p:spPr>
        <p:txBody>
          <a:bodyPr wrap="square" lIns="0" tIns="0" rIns="0" bIns="0" rtlCol="0" anchor="ctr"/>
          <a:lstStyle/>
          <a:p>
            <a:pPr marL="0" indent="0" algn="l">
              <a:buNone/>
            </a:pPr>
            <a:r>
              <a:rPr lang="en-US" sz="1200" b="1" dirty="0">
                <a:solidFill>
                  <a:srgbClr val="111827"/>
                </a:solidFill>
                <a:latin typeface="Poppins" pitchFamily="34" charset="0"/>
                <a:ea typeface="Poppins" pitchFamily="34" charset="-122"/>
                <a:cs typeface="Poppins" pitchFamily="34" charset="-120"/>
              </a:rPr>
              <a:t>Reverse / Dark Theme</a:t>
            </a:r>
            <a:endParaRPr lang="en-US" sz="1200" dirty="0"/>
          </a:p>
        </p:txBody>
      </p:sp>
      <p:sp>
        <p:nvSpPr>
          <p:cNvPr id="17" name="Text 15">
            <a:extLst>
              <a:ext uri="{FF2B5EF4-FFF2-40B4-BE49-F238E27FC236}">
                <a16:creationId xmlns:a16="http://schemas.microsoft.com/office/drawing/2014/main" id="{22BE33FE-67AD-DDB2-A2C5-538B3FCD1A3C}"/>
              </a:ext>
            </a:extLst>
          </p:cNvPr>
          <p:cNvSpPr txBox="1"/>
          <p:nvPr/>
        </p:nvSpPr>
        <p:spPr>
          <a:xfrm>
            <a:off x="7213702" y="3500323"/>
            <a:ext cx="4334256" cy="467258"/>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Use the white/reverse logo on dark corporate backgrounds (like Dark Navy or Black). This version ensures high contrast and sophistication for dark mode interfaces and premium print covers.</a:t>
            </a:r>
            <a:endParaRPr lang="en-US" sz="900" dirty="0"/>
          </a:p>
        </p:txBody>
      </p:sp>
      <p:sp>
        <p:nvSpPr>
          <p:cNvPr id="18" name="Shape 16">
            <a:extLst>
              <a:ext uri="{FF2B5EF4-FFF2-40B4-BE49-F238E27FC236}">
                <a16:creationId xmlns:a16="http://schemas.microsoft.com/office/drawing/2014/main" id="{679D154D-0051-692E-41C6-2235664F173D}"/>
              </a:ext>
            </a:extLst>
          </p:cNvPr>
          <p:cNvSpPr/>
          <p:nvPr/>
        </p:nvSpPr>
        <p:spPr>
          <a:xfrm>
            <a:off x="7137806" y="4196182"/>
            <a:ext cx="4448556" cy="1524305"/>
          </a:xfrm>
          <a:prstGeom prst="roundRect">
            <a:avLst>
              <a:gd name="adj" fmla="val 4499"/>
            </a:avLst>
          </a:prstGeom>
          <a:solidFill>
            <a:srgbClr val="2D80F9"/>
          </a:solidFill>
          <a:ln w="12700">
            <a:solidFill>
              <a:srgbClr val="60A5FA"/>
            </a:solidFill>
            <a:prstDash val="solid"/>
          </a:ln>
          <a:effectLst>
            <a:outerShdw blurRad="139700" dist="101600" dir="5400000" algn="bl" rotWithShape="0">
              <a:srgbClr val="000000">
                <a:alpha val="5000"/>
              </a:srgbClr>
            </a:outerShdw>
          </a:effectLst>
        </p:spPr>
        <p:txBody>
          <a:bodyPr/>
          <a:lstStyle/>
          <a:p>
            <a:endParaRPr lang="en-US" dirty="0"/>
          </a:p>
        </p:txBody>
      </p:sp>
      <p:sp>
        <p:nvSpPr>
          <p:cNvPr id="19" name="Text 17">
            <a:extLst>
              <a:ext uri="{FF2B5EF4-FFF2-40B4-BE49-F238E27FC236}">
                <a16:creationId xmlns:a16="http://schemas.microsoft.com/office/drawing/2014/main" id="{E814D3B2-4BBC-88D6-F425-7F2DA76DB884}"/>
              </a:ext>
            </a:extLst>
          </p:cNvPr>
          <p:cNvSpPr txBox="1"/>
          <p:nvPr/>
        </p:nvSpPr>
        <p:spPr>
          <a:xfrm>
            <a:off x="7213702" y="5829300"/>
            <a:ext cx="1429207" cy="219456"/>
          </a:xfrm>
          <a:prstGeom prst="rect">
            <a:avLst/>
          </a:prstGeom>
          <a:noFill/>
          <a:ln/>
        </p:spPr>
        <p:txBody>
          <a:bodyPr wrap="square" lIns="0" tIns="0" rIns="0" bIns="0" rtlCol="0" anchor="ctr"/>
          <a:lstStyle/>
          <a:p>
            <a:pPr marL="0" indent="0" algn="l">
              <a:buNone/>
            </a:pPr>
            <a:r>
              <a:rPr lang="en-US" sz="1200" b="1" dirty="0">
                <a:solidFill>
                  <a:srgbClr val="111827"/>
                </a:solidFill>
                <a:latin typeface="Poppins" pitchFamily="34" charset="0"/>
                <a:ea typeface="Poppins" pitchFamily="34" charset="-122"/>
                <a:cs typeface="Poppins" pitchFamily="34" charset="-120"/>
              </a:rPr>
              <a:t>On Mashaal Blue</a:t>
            </a:r>
            <a:endParaRPr lang="en-US" sz="1200" dirty="0"/>
          </a:p>
        </p:txBody>
      </p:sp>
      <p:sp>
        <p:nvSpPr>
          <p:cNvPr id="20" name="Text 18">
            <a:extLst>
              <a:ext uri="{FF2B5EF4-FFF2-40B4-BE49-F238E27FC236}">
                <a16:creationId xmlns:a16="http://schemas.microsoft.com/office/drawing/2014/main" id="{2728C8FB-55CE-D332-8E3E-7473D8DDFFC8}"/>
              </a:ext>
            </a:extLst>
          </p:cNvPr>
          <p:cNvSpPr txBox="1"/>
          <p:nvPr/>
        </p:nvSpPr>
        <p:spPr>
          <a:xfrm>
            <a:off x="7213702" y="6086246"/>
            <a:ext cx="4229100" cy="467258"/>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When placing the logo on the primary Mashaal Blue (#2D80F9) background, always use the white reverse version. The primary blue logo should never be used on a blue background as it lacks visibility.</a:t>
            </a:r>
            <a:endParaRPr lang="en-US" sz="900" dirty="0"/>
          </a:p>
        </p:txBody>
      </p:sp>
      <p:sp>
        <p:nvSpPr>
          <p:cNvPr id="23" name="Shape 21">
            <a:extLst>
              <a:ext uri="{FF2B5EF4-FFF2-40B4-BE49-F238E27FC236}">
                <a16:creationId xmlns:a16="http://schemas.microsoft.com/office/drawing/2014/main" id="{F683AD7D-52C4-54C2-7640-23AFB2D06972}"/>
              </a:ext>
            </a:extLst>
          </p:cNvPr>
          <p:cNvSpPr/>
          <p:nvPr/>
        </p:nvSpPr>
        <p:spPr>
          <a:xfrm>
            <a:off x="1074653" y="2133752"/>
            <a:ext cx="1080000" cy="252000"/>
          </a:xfrm>
          <a:prstGeom prst="roundRect">
            <a:avLst>
              <a:gd name="adj" fmla="val 384615"/>
            </a:avLst>
          </a:prstGeom>
          <a:solidFill>
            <a:srgbClr val="2D80F9"/>
          </a:solidFill>
          <a:ln/>
        </p:spPr>
        <p:txBody>
          <a:bodyPr/>
          <a:lstStyle/>
          <a:p>
            <a:endParaRPr lang="en-US" dirty="0"/>
          </a:p>
        </p:txBody>
      </p:sp>
      <p:sp>
        <p:nvSpPr>
          <p:cNvPr id="24" name="Text 22">
            <a:extLst>
              <a:ext uri="{FF2B5EF4-FFF2-40B4-BE49-F238E27FC236}">
                <a16:creationId xmlns:a16="http://schemas.microsoft.com/office/drawing/2014/main" id="{7C560BC4-CD5D-3F43-61C6-652C7B525E81}"/>
              </a:ext>
            </a:extLst>
          </p:cNvPr>
          <p:cNvSpPr txBox="1"/>
          <p:nvPr/>
        </p:nvSpPr>
        <p:spPr>
          <a:xfrm>
            <a:off x="1356005" y="2178371"/>
            <a:ext cx="517296" cy="162763"/>
          </a:xfrm>
          <a:prstGeom prst="rect">
            <a:avLst/>
          </a:prstGeom>
          <a:noFill/>
          <a:ln/>
        </p:spPr>
        <p:txBody>
          <a:bodyPr wrap="square" lIns="0" tIns="0" rIns="0" bIns="0" rtlCol="0" anchor="ctr"/>
          <a:lstStyle/>
          <a:p>
            <a:pPr algn="ctr"/>
            <a:r>
              <a:rPr lang="en-US" sz="900" b="1" dirty="0">
                <a:solidFill>
                  <a:srgbClr val="FFFFFF"/>
                </a:solidFill>
                <a:latin typeface="Poppins" pitchFamily="34" charset="0"/>
                <a:ea typeface="Poppins" pitchFamily="34" charset="-122"/>
                <a:cs typeface="Poppins" pitchFamily="34" charset="-120"/>
              </a:rPr>
              <a:t>PRIMARY</a:t>
            </a:r>
            <a:endParaRPr lang="en-US" sz="900" dirty="0"/>
          </a:p>
        </p:txBody>
      </p:sp>
      <p:sp>
        <p:nvSpPr>
          <p:cNvPr id="25" name="Shape 23">
            <a:extLst>
              <a:ext uri="{FF2B5EF4-FFF2-40B4-BE49-F238E27FC236}">
                <a16:creationId xmlns:a16="http://schemas.microsoft.com/office/drawing/2014/main" id="{FC7DE78E-4C4C-04FF-1738-7966E879E1A6}"/>
              </a:ext>
            </a:extLst>
          </p:cNvPr>
          <p:cNvSpPr/>
          <p:nvPr/>
        </p:nvSpPr>
        <p:spPr>
          <a:xfrm>
            <a:off x="7299655" y="1772107"/>
            <a:ext cx="1080000" cy="252000"/>
          </a:xfrm>
          <a:prstGeom prst="roundRect">
            <a:avLst>
              <a:gd name="adj" fmla="val 384615"/>
            </a:avLst>
          </a:prstGeom>
          <a:solidFill>
            <a:srgbClr val="374151"/>
          </a:solidFill>
          <a:ln/>
        </p:spPr>
        <p:txBody>
          <a:bodyPr/>
          <a:lstStyle/>
          <a:p>
            <a:endParaRPr lang="en-US" dirty="0"/>
          </a:p>
        </p:txBody>
      </p:sp>
      <p:sp>
        <p:nvSpPr>
          <p:cNvPr id="26" name="Text 24">
            <a:extLst>
              <a:ext uri="{FF2B5EF4-FFF2-40B4-BE49-F238E27FC236}">
                <a16:creationId xmlns:a16="http://schemas.microsoft.com/office/drawing/2014/main" id="{47361DC3-B4EC-8B1C-1141-B65B9F528C07}"/>
              </a:ext>
            </a:extLst>
          </p:cNvPr>
          <p:cNvSpPr txBox="1"/>
          <p:nvPr/>
        </p:nvSpPr>
        <p:spPr>
          <a:xfrm>
            <a:off x="7439605" y="1816726"/>
            <a:ext cx="800100"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DARK MODE</a:t>
            </a:r>
            <a:endParaRPr lang="en-US" sz="900" dirty="0"/>
          </a:p>
        </p:txBody>
      </p:sp>
      <p:sp>
        <p:nvSpPr>
          <p:cNvPr id="27" name="Shape 25">
            <a:extLst>
              <a:ext uri="{FF2B5EF4-FFF2-40B4-BE49-F238E27FC236}">
                <a16:creationId xmlns:a16="http://schemas.microsoft.com/office/drawing/2014/main" id="{D1FBD371-7EDF-4753-9977-E43517B593F1}"/>
              </a:ext>
            </a:extLst>
          </p:cNvPr>
          <p:cNvSpPr/>
          <p:nvPr/>
        </p:nvSpPr>
        <p:spPr>
          <a:xfrm>
            <a:off x="7316753" y="4347972"/>
            <a:ext cx="1080000" cy="256946"/>
          </a:xfrm>
          <a:prstGeom prst="roundRect">
            <a:avLst>
              <a:gd name="adj" fmla="val 355872"/>
            </a:avLst>
          </a:prstGeom>
          <a:solidFill>
            <a:srgbClr val="FFFFFF"/>
          </a:solidFill>
          <a:ln w="12700">
            <a:solidFill>
              <a:srgbClr val="DBEAFE"/>
            </a:solidFill>
            <a:prstDash val="solid"/>
          </a:ln>
        </p:spPr>
        <p:txBody>
          <a:bodyPr/>
          <a:lstStyle/>
          <a:p>
            <a:endParaRPr lang="en-US" dirty="0"/>
          </a:p>
        </p:txBody>
      </p:sp>
      <p:sp>
        <p:nvSpPr>
          <p:cNvPr id="28" name="Text 26">
            <a:extLst>
              <a:ext uri="{FF2B5EF4-FFF2-40B4-BE49-F238E27FC236}">
                <a16:creationId xmlns:a16="http://schemas.microsoft.com/office/drawing/2014/main" id="{2C80F6E8-4433-4389-4DB6-5459331DAE25}"/>
              </a:ext>
            </a:extLst>
          </p:cNvPr>
          <p:cNvSpPr txBox="1"/>
          <p:nvPr/>
        </p:nvSpPr>
        <p:spPr>
          <a:xfrm>
            <a:off x="7337831" y="4421022"/>
            <a:ext cx="1037844" cy="130302"/>
          </a:xfrm>
          <a:prstGeom prst="rect">
            <a:avLst/>
          </a:prstGeom>
          <a:noFill/>
          <a:ln/>
        </p:spPr>
        <p:txBody>
          <a:bodyPr wrap="square" lIns="0" tIns="0" rIns="0" bIns="0" rtlCol="0" anchor="ctr"/>
          <a:lstStyle/>
          <a:p>
            <a:pPr marL="0" indent="0" algn="ctr">
              <a:buNone/>
            </a:pPr>
            <a:r>
              <a:rPr lang="en-US" sz="900" b="1" dirty="0">
                <a:solidFill>
                  <a:srgbClr val="2D80F9"/>
                </a:solidFill>
                <a:latin typeface="Poppins" pitchFamily="34" charset="0"/>
                <a:ea typeface="Poppins" pitchFamily="34" charset="-122"/>
                <a:cs typeface="Poppins" pitchFamily="34" charset="-120"/>
              </a:rPr>
              <a:t>ON BRAND BLUE</a:t>
            </a:r>
            <a:endParaRPr lang="en-US" sz="900" dirty="0"/>
          </a:p>
        </p:txBody>
      </p:sp>
      <p:pic>
        <p:nvPicPr>
          <p:cNvPr id="29" name="Picture 28" descr="A black and blue logo&#10;&#10;AI-generated content may be incorrect.">
            <a:extLst>
              <a:ext uri="{FF2B5EF4-FFF2-40B4-BE49-F238E27FC236}">
                <a16:creationId xmlns:a16="http://schemas.microsoft.com/office/drawing/2014/main" id="{EC38A831-F8FD-12B3-9522-436B5D6DEC54}"/>
              </a:ext>
            </a:extLst>
          </p:cNvPr>
          <p:cNvPicPr>
            <a:picLocks noChangeAspect="1"/>
          </p:cNvPicPr>
          <p:nvPr/>
        </p:nvPicPr>
        <p:blipFill>
          <a:blip r:embed="rId2"/>
          <a:stretch>
            <a:fillRect/>
          </a:stretch>
        </p:blipFill>
        <p:spPr>
          <a:xfrm>
            <a:off x="2626599" y="2474653"/>
            <a:ext cx="2194591" cy="1851089"/>
          </a:xfrm>
          <a:prstGeom prst="rect">
            <a:avLst/>
          </a:prstGeom>
        </p:spPr>
      </p:pic>
      <p:pic>
        <p:nvPicPr>
          <p:cNvPr id="30" name="Graphic 29">
            <a:extLst>
              <a:ext uri="{FF2B5EF4-FFF2-40B4-BE49-F238E27FC236}">
                <a16:creationId xmlns:a16="http://schemas.microsoft.com/office/drawing/2014/main" id="{1B328ABC-8925-72E7-4AC2-C04A8CB13CCE}"/>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8712984" y="1840967"/>
            <a:ext cx="1298200" cy="1061058"/>
          </a:xfrm>
          <a:prstGeom prst="rect">
            <a:avLst/>
          </a:prstGeom>
        </p:spPr>
      </p:pic>
      <p:pic>
        <p:nvPicPr>
          <p:cNvPr id="31" name="Graphic 30">
            <a:extLst>
              <a:ext uri="{FF2B5EF4-FFF2-40B4-BE49-F238E27FC236}">
                <a16:creationId xmlns:a16="http://schemas.microsoft.com/office/drawing/2014/main" id="{83F2CF1A-FD63-5A9C-6244-9790C39697C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8712984" y="4427805"/>
            <a:ext cx="1298200" cy="1061058"/>
          </a:xfrm>
          <a:prstGeom prst="rect">
            <a:avLst/>
          </a:prstGeom>
        </p:spPr>
      </p:pic>
    </p:spTree>
    <p:extLst>
      <p:ext uri="{BB962C8B-B14F-4D97-AF65-F5344CB8AC3E}">
        <p14:creationId xmlns:p14="http://schemas.microsoft.com/office/powerpoint/2010/main" val="9663157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63A4D-A7CD-15EF-208F-3C950B21E6E3}"/>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07974D60-2D2B-E9A7-FC17-60B415F99977}"/>
              </a:ext>
            </a:extLst>
          </p:cNvPr>
          <p:cNvSpPr/>
          <p:nvPr/>
        </p:nvSpPr>
        <p:spPr>
          <a:xfrm>
            <a:off x="0" y="1448410"/>
            <a:ext cx="12191695" cy="9144"/>
          </a:xfrm>
          <a:prstGeom prst="rect">
            <a:avLst/>
          </a:prstGeom>
          <a:solidFill>
            <a:srgbClr val="F3F4F6"/>
          </a:solidFill>
          <a:ln/>
        </p:spPr>
        <p:txBody>
          <a:bodyPr/>
          <a:lstStyle/>
          <a:p>
            <a:endParaRPr lang="en-US" dirty="0"/>
          </a:p>
        </p:txBody>
      </p:sp>
      <p:sp>
        <p:nvSpPr>
          <p:cNvPr id="7" name="Text 5">
            <a:extLst>
              <a:ext uri="{FF2B5EF4-FFF2-40B4-BE49-F238E27FC236}">
                <a16:creationId xmlns:a16="http://schemas.microsoft.com/office/drawing/2014/main" id="{7DCAB86D-1016-AF44-74C7-30232F6FEB09}"/>
              </a:ext>
            </a:extLst>
          </p:cNvPr>
          <p:cNvSpPr txBox="1"/>
          <p:nvPr/>
        </p:nvSpPr>
        <p:spPr>
          <a:xfrm>
            <a:off x="1593799" y="476402"/>
            <a:ext cx="576986" cy="191110"/>
          </a:xfrm>
          <a:prstGeom prst="rect">
            <a:avLst/>
          </a:prstGeom>
          <a:noFill/>
          <a:ln/>
        </p:spPr>
        <p:txBody>
          <a:bodyPr wrap="square" lIns="0" tIns="0" rIns="0" bIns="0" rtlCol="0" anchor="ctr"/>
          <a:lstStyle/>
          <a:p>
            <a:pPr marL="0" indent="0" algn="l">
              <a:buNone/>
            </a:pPr>
            <a:r>
              <a:rPr lang="en-US" sz="1000" dirty="0">
                <a:solidFill>
                  <a:srgbClr val="9CA3AF"/>
                </a:solidFill>
                <a:latin typeface="Poppins" pitchFamily="34" charset="0"/>
                <a:ea typeface="Poppins" pitchFamily="34" charset="-122"/>
                <a:cs typeface="Poppins" pitchFamily="34" charset="-120"/>
              </a:rPr>
              <a:t>LOGOS</a:t>
            </a:r>
            <a:endParaRPr lang="en-US" sz="1000" dirty="0"/>
          </a:p>
        </p:txBody>
      </p:sp>
      <p:sp>
        <p:nvSpPr>
          <p:cNvPr id="8" name="Text 6">
            <a:extLst>
              <a:ext uri="{FF2B5EF4-FFF2-40B4-BE49-F238E27FC236}">
                <a16:creationId xmlns:a16="http://schemas.microsoft.com/office/drawing/2014/main" id="{7B149022-9F0B-ACB5-0A8F-63964D52A4C8}"/>
              </a:ext>
            </a:extLst>
          </p:cNvPr>
          <p:cNvSpPr txBox="1"/>
          <p:nvPr/>
        </p:nvSpPr>
        <p:spPr>
          <a:xfrm>
            <a:off x="609905" y="705002"/>
            <a:ext cx="5048402"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Clear Space &amp; Minimum Size</a:t>
            </a:r>
            <a:endParaRPr lang="en-US" sz="2700" dirty="0"/>
          </a:p>
        </p:txBody>
      </p:sp>
      <p:sp>
        <p:nvSpPr>
          <p:cNvPr id="9" name="Text 7">
            <a:extLst>
              <a:ext uri="{FF2B5EF4-FFF2-40B4-BE49-F238E27FC236}">
                <a16:creationId xmlns:a16="http://schemas.microsoft.com/office/drawing/2014/main" id="{74DF5E01-5014-12EC-4983-EDF8C5020711}"/>
              </a:ext>
            </a:extLst>
          </p:cNvPr>
          <p:cNvSpPr txBox="1"/>
          <p:nvPr/>
        </p:nvSpPr>
        <p:spPr>
          <a:xfrm>
            <a:off x="6677752" y="742658"/>
            <a:ext cx="4904038" cy="410400"/>
          </a:xfrm>
          <a:prstGeom prst="rect">
            <a:avLst/>
          </a:prstGeom>
          <a:noFill/>
          <a:ln/>
        </p:spPr>
        <p:txBody>
          <a:bodyPr wrap="square" lIns="0" tIns="0" rIns="0" bIns="0" rtlCol="0" anchor="ctr"/>
          <a:lstStyle/>
          <a:p>
            <a:pPr marL="0" indent="0" algn="r">
              <a:lnSpc>
                <a:spcPct val="150000"/>
              </a:lnSpc>
              <a:buNone/>
            </a:pPr>
            <a:r>
              <a:rPr lang="en-US" sz="1000" dirty="0">
                <a:solidFill>
                  <a:srgbClr val="6B7280"/>
                </a:solidFill>
                <a:latin typeface="Poppins" pitchFamily="34" charset="0"/>
                <a:ea typeface="Poppins" pitchFamily="34" charset="-122"/>
                <a:cs typeface="Poppins" pitchFamily="34" charset="-120"/>
              </a:rPr>
              <a:t>To maintain integrity and legibility, the logo must be surrounded by sufficient clear space and never appear smaller than the minimum size.</a:t>
            </a:r>
            <a:endParaRPr lang="en-US" sz="1000" dirty="0"/>
          </a:p>
        </p:txBody>
      </p:sp>
      <p:sp>
        <p:nvSpPr>
          <p:cNvPr id="10" name="Shape 8">
            <a:extLst>
              <a:ext uri="{FF2B5EF4-FFF2-40B4-BE49-F238E27FC236}">
                <a16:creationId xmlns:a16="http://schemas.microsoft.com/office/drawing/2014/main" id="{9810BBC3-4F8C-104F-6F6F-6B9E3DED88AC}"/>
              </a:ext>
            </a:extLst>
          </p:cNvPr>
          <p:cNvSpPr/>
          <p:nvPr/>
        </p:nvSpPr>
        <p:spPr>
          <a:xfrm>
            <a:off x="609905" y="1572475"/>
            <a:ext cx="5333695" cy="5063995"/>
          </a:xfrm>
          <a:prstGeom prst="roundRect">
            <a:avLst>
              <a:gd name="adj" fmla="val 245"/>
            </a:avLst>
          </a:prstGeom>
          <a:solidFill>
            <a:srgbClr val="F9FAFB"/>
          </a:solidFill>
          <a:ln w="12700">
            <a:solidFill>
              <a:srgbClr val="E5E7EB"/>
            </a:solidFill>
            <a:prstDash val="solid"/>
          </a:ln>
        </p:spPr>
        <p:txBody>
          <a:bodyPr/>
          <a:lstStyle/>
          <a:p>
            <a:endParaRPr lang="en-US" dirty="0"/>
          </a:p>
        </p:txBody>
      </p:sp>
      <p:pic>
        <p:nvPicPr>
          <p:cNvPr id="11" name="Image 0" descr="preencoded.png">
            <a:extLst>
              <a:ext uri="{FF2B5EF4-FFF2-40B4-BE49-F238E27FC236}">
                <a16:creationId xmlns:a16="http://schemas.microsoft.com/office/drawing/2014/main" id="{3E78F20A-364A-7D7C-49C5-112B1CB075B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63000"/>
                    </a14:imgEffect>
                  </a14:imgLayer>
                </a14:imgProps>
              </a:ext>
            </a:extLst>
          </a:blip>
          <a:srcRect l="-1648" r="-1648"/>
          <a:stretch/>
        </p:blipFill>
        <p:spPr>
          <a:xfrm>
            <a:off x="5420182" y="1926196"/>
            <a:ext cx="171907" cy="190195"/>
          </a:xfrm>
          <a:prstGeom prst="rect">
            <a:avLst/>
          </a:prstGeom>
        </p:spPr>
      </p:pic>
      <p:sp>
        <p:nvSpPr>
          <p:cNvPr id="12" name="Text 9">
            <a:extLst>
              <a:ext uri="{FF2B5EF4-FFF2-40B4-BE49-F238E27FC236}">
                <a16:creationId xmlns:a16="http://schemas.microsoft.com/office/drawing/2014/main" id="{BE95ADA4-0516-F9A9-563B-90A1BA9D6E8B}"/>
              </a:ext>
            </a:extLst>
          </p:cNvPr>
          <p:cNvSpPr txBox="1"/>
          <p:nvPr/>
        </p:nvSpPr>
        <p:spPr>
          <a:xfrm>
            <a:off x="923544" y="1897087"/>
            <a:ext cx="2082089" cy="238658"/>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Clear Space Definition</a:t>
            </a:r>
            <a:endParaRPr lang="en-US" sz="1300" dirty="0"/>
          </a:p>
        </p:txBody>
      </p:sp>
      <p:sp>
        <p:nvSpPr>
          <p:cNvPr id="13" name="Text 10">
            <a:extLst>
              <a:ext uri="{FF2B5EF4-FFF2-40B4-BE49-F238E27FC236}">
                <a16:creationId xmlns:a16="http://schemas.microsoft.com/office/drawing/2014/main" id="{D3B1D878-96D8-72B5-3C2D-BC094BD6B35F}"/>
              </a:ext>
            </a:extLst>
          </p:cNvPr>
          <p:cNvSpPr txBox="1"/>
          <p:nvPr/>
        </p:nvSpPr>
        <p:spPr>
          <a:xfrm>
            <a:off x="923544" y="2229929"/>
            <a:ext cx="4662526" cy="571500"/>
          </a:xfrm>
          <a:prstGeom prst="rect">
            <a:avLst/>
          </a:prstGeom>
          <a:noFill/>
          <a:ln/>
        </p:spPr>
        <p:txBody>
          <a:bodyPr wrap="square" lIns="0" tIns="0" rIns="0" bIns="0" rtlCol="0" anchor="ctr"/>
          <a:lstStyle/>
          <a:p>
            <a:pPr marL="0" indent="0" algn="l">
              <a:buNone/>
            </a:pPr>
            <a:r>
              <a:rPr lang="en-US" sz="1000" dirty="0">
                <a:solidFill>
                  <a:srgbClr val="6B7280"/>
                </a:solidFill>
                <a:latin typeface="Poppins" pitchFamily="34" charset="0"/>
                <a:ea typeface="Poppins" pitchFamily="34" charset="-122"/>
                <a:cs typeface="Poppins" pitchFamily="34" charset="-120"/>
              </a:rPr>
              <a:t>The minimum clear space is defined by the height of the letter "E" (X) from the logo wordmark. This area must remain free of other elements.</a:t>
            </a:r>
            <a:endParaRPr lang="en-US" sz="1000" dirty="0"/>
          </a:p>
        </p:txBody>
      </p:sp>
      <p:sp>
        <p:nvSpPr>
          <p:cNvPr id="14" name="Shape 11">
            <a:extLst>
              <a:ext uri="{FF2B5EF4-FFF2-40B4-BE49-F238E27FC236}">
                <a16:creationId xmlns:a16="http://schemas.microsoft.com/office/drawing/2014/main" id="{FB1A1472-FC10-6232-FCE8-29AED15576E7}"/>
              </a:ext>
            </a:extLst>
          </p:cNvPr>
          <p:cNvSpPr/>
          <p:nvPr/>
        </p:nvSpPr>
        <p:spPr>
          <a:xfrm>
            <a:off x="923544" y="3030029"/>
            <a:ext cx="4705502" cy="3133648"/>
          </a:xfrm>
          <a:prstGeom prst="roundRect">
            <a:avLst>
              <a:gd name="adj" fmla="val 231"/>
            </a:avLst>
          </a:prstGeom>
          <a:solidFill>
            <a:srgbClr val="FFFFFF"/>
          </a:solidFill>
          <a:ln w="12700">
            <a:solidFill>
              <a:srgbClr val="E5E7EB"/>
            </a:solidFill>
            <a:prstDash val="solid"/>
          </a:ln>
        </p:spPr>
        <p:txBody>
          <a:bodyPr/>
          <a:lstStyle/>
          <a:p>
            <a:endParaRPr lang="en-US" dirty="0"/>
          </a:p>
        </p:txBody>
      </p:sp>
      <p:sp>
        <p:nvSpPr>
          <p:cNvPr id="15" name="Shape 12">
            <a:extLst>
              <a:ext uri="{FF2B5EF4-FFF2-40B4-BE49-F238E27FC236}">
                <a16:creationId xmlns:a16="http://schemas.microsoft.com/office/drawing/2014/main" id="{2E2EAD78-CEF3-7210-D6C4-FEF791B23B1B}"/>
              </a:ext>
            </a:extLst>
          </p:cNvPr>
          <p:cNvSpPr/>
          <p:nvPr/>
        </p:nvSpPr>
        <p:spPr>
          <a:xfrm>
            <a:off x="1466698" y="3607178"/>
            <a:ext cx="3619195" cy="2095805"/>
          </a:xfrm>
          <a:prstGeom prst="rect">
            <a:avLst/>
          </a:prstGeom>
          <a:noFill/>
          <a:ln w="12700">
            <a:solidFill>
              <a:srgbClr val="FF6A39"/>
            </a:solidFill>
            <a:prstDash val="solid"/>
          </a:ln>
        </p:spPr>
        <p:txBody>
          <a:bodyPr/>
          <a:lstStyle/>
          <a:p>
            <a:endParaRPr lang="en-US" dirty="0"/>
          </a:p>
        </p:txBody>
      </p:sp>
      <p:sp>
        <p:nvSpPr>
          <p:cNvPr id="16" name="Shape 13">
            <a:extLst>
              <a:ext uri="{FF2B5EF4-FFF2-40B4-BE49-F238E27FC236}">
                <a16:creationId xmlns:a16="http://schemas.microsoft.com/office/drawing/2014/main" id="{21BCEC51-B0A4-11A1-A088-ECB825B653FC}"/>
              </a:ext>
            </a:extLst>
          </p:cNvPr>
          <p:cNvSpPr/>
          <p:nvPr/>
        </p:nvSpPr>
        <p:spPr>
          <a:xfrm>
            <a:off x="2505456" y="4846190"/>
            <a:ext cx="9144" cy="381305"/>
          </a:xfrm>
          <a:prstGeom prst="rect">
            <a:avLst/>
          </a:prstGeom>
          <a:solidFill>
            <a:srgbClr val="FF6A39"/>
          </a:solidFill>
          <a:ln/>
        </p:spPr>
        <p:txBody>
          <a:bodyPr/>
          <a:lstStyle/>
          <a:p>
            <a:endParaRPr lang="en-US" dirty="0"/>
          </a:p>
        </p:txBody>
      </p:sp>
      <p:sp>
        <p:nvSpPr>
          <p:cNvPr id="17" name="Shape 14">
            <a:extLst>
              <a:ext uri="{FF2B5EF4-FFF2-40B4-BE49-F238E27FC236}">
                <a16:creationId xmlns:a16="http://schemas.microsoft.com/office/drawing/2014/main" id="{258E15C0-4F23-37FE-CBA3-309FAD751ADD}"/>
              </a:ext>
            </a:extLst>
          </p:cNvPr>
          <p:cNvSpPr/>
          <p:nvPr/>
        </p:nvSpPr>
        <p:spPr>
          <a:xfrm>
            <a:off x="2505456" y="4464885"/>
            <a:ext cx="9144" cy="381305"/>
          </a:xfrm>
          <a:prstGeom prst="rect">
            <a:avLst/>
          </a:prstGeom>
          <a:solidFill>
            <a:srgbClr val="FF6A39"/>
          </a:solidFill>
          <a:ln/>
        </p:spPr>
        <p:txBody>
          <a:bodyPr/>
          <a:lstStyle/>
          <a:p>
            <a:endParaRPr lang="en-US" dirty="0"/>
          </a:p>
        </p:txBody>
      </p:sp>
      <p:sp>
        <p:nvSpPr>
          <p:cNvPr id="18" name="Text 15">
            <a:extLst>
              <a:ext uri="{FF2B5EF4-FFF2-40B4-BE49-F238E27FC236}">
                <a16:creationId xmlns:a16="http://schemas.microsoft.com/office/drawing/2014/main" id="{4FC5F23B-1E09-661F-6E0F-B85391DA0961}"/>
              </a:ext>
            </a:extLst>
          </p:cNvPr>
          <p:cNvSpPr txBox="1"/>
          <p:nvPr/>
        </p:nvSpPr>
        <p:spPr>
          <a:xfrm>
            <a:off x="2361895" y="4569127"/>
            <a:ext cx="171907" cy="162763"/>
          </a:xfrm>
          <a:prstGeom prst="rect">
            <a:avLst/>
          </a:prstGeom>
          <a:noFill/>
          <a:ln/>
        </p:spPr>
        <p:txBody>
          <a:bodyPr wrap="square" lIns="0" tIns="0" rIns="0" bIns="0" rtlCol="0" anchor="ctr"/>
          <a:lstStyle/>
          <a:p>
            <a:pPr marL="0" indent="0" algn="l">
              <a:buNone/>
            </a:pPr>
            <a:r>
              <a:rPr lang="en-US" sz="900" b="1" dirty="0">
                <a:solidFill>
                  <a:srgbClr val="FF6A39"/>
                </a:solidFill>
                <a:latin typeface="Poppins" pitchFamily="34" charset="0"/>
                <a:ea typeface="Poppins" pitchFamily="34" charset="-122"/>
                <a:cs typeface="Poppins" pitchFamily="34" charset="-120"/>
              </a:rPr>
              <a:t>X</a:t>
            </a:r>
            <a:endParaRPr lang="en-US" sz="900" dirty="0"/>
          </a:p>
        </p:txBody>
      </p:sp>
      <p:sp>
        <p:nvSpPr>
          <p:cNvPr id="19" name="Shape 16">
            <a:extLst>
              <a:ext uri="{FF2B5EF4-FFF2-40B4-BE49-F238E27FC236}">
                <a16:creationId xmlns:a16="http://schemas.microsoft.com/office/drawing/2014/main" id="{67388DDC-1CF2-5B40-3D34-5E3F4B4AE684}"/>
              </a:ext>
            </a:extLst>
          </p:cNvPr>
          <p:cNvSpPr/>
          <p:nvPr/>
        </p:nvSpPr>
        <p:spPr>
          <a:xfrm>
            <a:off x="3271723" y="3784166"/>
            <a:ext cx="9144" cy="228600"/>
          </a:xfrm>
          <a:prstGeom prst="rect">
            <a:avLst/>
          </a:prstGeom>
          <a:solidFill>
            <a:srgbClr val="FF6A39">
              <a:alpha val="60000"/>
            </a:srgbClr>
          </a:solidFill>
          <a:ln/>
        </p:spPr>
        <p:txBody>
          <a:bodyPr/>
          <a:lstStyle/>
          <a:p>
            <a:endParaRPr lang="en-US" dirty="0"/>
          </a:p>
        </p:txBody>
      </p:sp>
      <p:sp>
        <p:nvSpPr>
          <p:cNvPr id="20" name="Shape 17">
            <a:extLst>
              <a:ext uri="{FF2B5EF4-FFF2-40B4-BE49-F238E27FC236}">
                <a16:creationId xmlns:a16="http://schemas.microsoft.com/office/drawing/2014/main" id="{4074F1AE-9AD6-ACDA-A90D-2241DBB80A76}"/>
              </a:ext>
            </a:extLst>
          </p:cNvPr>
          <p:cNvSpPr/>
          <p:nvPr/>
        </p:nvSpPr>
        <p:spPr>
          <a:xfrm>
            <a:off x="3197657" y="4249838"/>
            <a:ext cx="161849" cy="152705"/>
          </a:xfrm>
          <a:prstGeom prst="rect">
            <a:avLst/>
          </a:prstGeom>
          <a:solidFill>
            <a:srgbClr val="FFFFFF"/>
          </a:solidFill>
          <a:ln/>
        </p:spPr>
        <p:txBody>
          <a:bodyPr/>
          <a:lstStyle/>
          <a:p>
            <a:endParaRPr lang="en-US" dirty="0"/>
          </a:p>
        </p:txBody>
      </p:sp>
      <p:sp>
        <p:nvSpPr>
          <p:cNvPr id="21" name="Text 18">
            <a:extLst>
              <a:ext uri="{FF2B5EF4-FFF2-40B4-BE49-F238E27FC236}">
                <a16:creationId xmlns:a16="http://schemas.microsoft.com/office/drawing/2014/main" id="{2BB342D2-3031-6FA9-3EC4-6D43CE6DEBEE}"/>
              </a:ext>
            </a:extLst>
          </p:cNvPr>
          <p:cNvSpPr txBox="1"/>
          <p:nvPr/>
        </p:nvSpPr>
        <p:spPr>
          <a:xfrm>
            <a:off x="3278581" y="3817084"/>
            <a:ext cx="171907" cy="162763"/>
          </a:xfrm>
          <a:prstGeom prst="rect">
            <a:avLst/>
          </a:prstGeom>
          <a:noFill/>
          <a:ln/>
        </p:spPr>
        <p:txBody>
          <a:bodyPr wrap="square" lIns="0" tIns="0" rIns="0" bIns="0" rtlCol="0" anchor="ctr"/>
          <a:lstStyle/>
          <a:p>
            <a:pPr marL="0" indent="0" algn="ctr">
              <a:buNone/>
            </a:pPr>
            <a:r>
              <a:rPr lang="en-US" sz="900" b="1" dirty="0">
                <a:solidFill>
                  <a:srgbClr val="FF6A39"/>
                </a:solidFill>
                <a:latin typeface="Poppins" pitchFamily="34" charset="0"/>
                <a:ea typeface="Poppins" pitchFamily="34" charset="-122"/>
                <a:cs typeface="Poppins" pitchFamily="34" charset="-120"/>
              </a:rPr>
              <a:t>X</a:t>
            </a:r>
            <a:endParaRPr lang="en-US" sz="900" dirty="0"/>
          </a:p>
        </p:txBody>
      </p:sp>
      <p:sp>
        <p:nvSpPr>
          <p:cNvPr id="22" name="Shape 19">
            <a:extLst>
              <a:ext uri="{FF2B5EF4-FFF2-40B4-BE49-F238E27FC236}">
                <a16:creationId xmlns:a16="http://schemas.microsoft.com/office/drawing/2014/main" id="{CB7B1635-9F8C-7AD3-9CF5-FCEA3D8D257B}"/>
              </a:ext>
            </a:extLst>
          </p:cNvPr>
          <p:cNvSpPr/>
          <p:nvPr/>
        </p:nvSpPr>
        <p:spPr>
          <a:xfrm>
            <a:off x="3271723" y="5379285"/>
            <a:ext cx="9144" cy="228600"/>
          </a:xfrm>
          <a:prstGeom prst="rect">
            <a:avLst/>
          </a:prstGeom>
          <a:solidFill>
            <a:srgbClr val="FF6A39">
              <a:alpha val="60000"/>
            </a:srgbClr>
          </a:solidFill>
          <a:ln/>
        </p:spPr>
        <p:txBody>
          <a:bodyPr/>
          <a:lstStyle/>
          <a:p>
            <a:endParaRPr lang="en-US" dirty="0"/>
          </a:p>
        </p:txBody>
      </p:sp>
      <p:sp>
        <p:nvSpPr>
          <p:cNvPr id="23" name="Shape 20">
            <a:extLst>
              <a:ext uri="{FF2B5EF4-FFF2-40B4-BE49-F238E27FC236}">
                <a16:creationId xmlns:a16="http://schemas.microsoft.com/office/drawing/2014/main" id="{F83B9A2F-B15E-2469-AFB3-67F44CB4A78E}"/>
              </a:ext>
            </a:extLst>
          </p:cNvPr>
          <p:cNvSpPr/>
          <p:nvPr/>
        </p:nvSpPr>
        <p:spPr>
          <a:xfrm>
            <a:off x="3197657" y="5544629"/>
            <a:ext cx="161849" cy="152705"/>
          </a:xfrm>
          <a:prstGeom prst="rect">
            <a:avLst/>
          </a:prstGeom>
          <a:solidFill>
            <a:srgbClr val="FFFFFF"/>
          </a:solidFill>
          <a:ln/>
        </p:spPr>
        <p:txBody>
          <a:bodyPr/>
          <a:lstStyle/>
          <a:p>
            <a:endParaRPr lang="en-US" dirty="0"/>
          </a:p>
        </p:txBody>
      </p:sp>
      <p:sp>
        <p:nvSpPr>
          <p:cNvPr id="24" name="Text 21">
            <a:extLst>
              <a:ext uri="{FF2B5EF4-FFF2-40B4-BE49-F238E27FC236}">
                <a16:creationId xmlns:a16="http://schemas.microsoft.com/office/drawing/2014/main" id="{503FF70C-66A8-6B53-BE79-5A6189B2DAA9}"/>
              </a:ext>
            </a:extLst>
          </p:cNvPr>
          <p:cNvSpPr txBox="1"/>
          <p:nvPr/>
        </p:nvSpPr>
        <p:spPr>
          <a:xfrm>
            <a:off x="3196306" y="5257193"/>
            <a:ext cx="171907" cy="162763"/>
          </a:xfrm>
          <a:prstGeom prst="rect">
            <a:avLst/>
          </a:prstGeom>
          <a:noFill/>
          <a:ln/>
        </p:spPr>
        <p:txBody>
          <a:bodyPr wrap="square" lIns="0" tIns="0" rIns="0" bIns="0" rtlCol="0" anchor="ctr"/>
          <a:lstStyle/>
          <a:p>
            <a:pPr marL="0" indent="0" algn="ctr">
              <a:buNone/>
            </a:pPr>
            <a:r>
              <a:rPr lang="en-US" sz="900" b="1" dirty="0">
                <a:solidFill>
                  <a:srgbClr val="FF6A39"/>
                </a:solidFill>
                <a:latin typeface="Poppins" pitchFamily="34" charset="0"/>
                <a:ea typeface="Poppins" pitchFamily="34" charset="-122"/>
                <a:cs typeface="Poppins" pitchFamily="34" charset="-120"/>
              </a:rPr>
              <a:t>X</a:t>
            </a:r>
            <a:endParaRPr lang="en-US" sz="900" dirty="0"/>
          </a:p>
        </p:txBody>
      </p:sp>
      <p:sp>
        <p:nvSpPr>
          <p:cNvPr id="25" name="Shape 22">
            <a:extLst>
              <a:ext uri="{FF2B5EF4-FFF2-40B4-BE49-F238E27FC236}">
                <a16:creationId xmlns:a16="http://schemas.microsoft.com/office/drawing/2014/main" id="{BAA4E5F4-9752-7254-5402-1CD3B0019B54}"/>
              </a:ext>
            </a:extLst>
          </p:cNvPr>
          <p:cNvSpPr/>
          <p:nvPr/>
        </p:nvSpPr>
        <p:spPr>
          <a:xfrm>
            <a:off x="1758391" y="4655995"/>
            <a:ext cx="228600" cy="9144"/>
          </a:xfrm>
          <a:prstGeom prst="rect">
            <a:avLst/>
          </a:prstGeom>
          <a:solidFill>
            <a:srgbClr val="FF6A39">
              <a:alpha val="60000"/>
            </a:srgbClr>
          </a:solidFill>
          <a:ln/>
        </p:spPr>
        <p:txBody>
          <a:bodyPr/>
          <a:lstStyle/>
          <a:p>
            <a:endParaRPr lang="en-US" dirty="0"/>
          </a:p>
        </p:txBody>
      </p:sp>
      <p:sp>
        <p:nvSpPr>
          <p:cNvPr id="26" name="Shape 23">
            <a:extLst>
              <a:ext uri="{FF2B5EF4-FFF2-40B4-BE49-F238E27FC236}">
                <a16:creationId xmlns:a16="http://schemas.microsoft.com/office/drawing/2014/main" id="{11A6DDAB-7CA7-33A7-EAF5-8E9E43F8AEAF}"/>
              </a:ext>
            </a:extLst>
          </p:cNvPr>
          <p:cNvSpPr/>
          <p:nvPr/>
        </p:nvSpPr>
        <p:spPr>
          <a:xfrm>
            <a:off x="1561795" y="4897233"/>
            <a:ext cx="161849" cy="161849"/>
          </a:xfrm>
          <a:prstGeom prst="rect">
            <a:avLst/>
          </a:prstGeom>
          <a:solidFill>
            <a:srgbClr val="FFFFFF"/>
          </a:solidFill>
          <a:ln/>
        </p:spPr>
        <p:txBody>
          <a:bodyPr/>
          <a:lstStyle/>
          <a:p>
            <a:endParaRPr lang="en-US" dirty="0"/>
          </a:p>
        </p:txBody>
      </p:sp>
      <p:sp>
        <p:nvSpPr>
          <p:cNvPr id="27" name="Text 24">
            <a:extLst>
              <a:ext uri="{FF2B5EF4-FFF2-40B4-BE49-F238E27FC236}">
                <a16:creationId xmlns:a16="http://schemas.microsoft.com/office/drawing/2014/main" id="{8C89F3E1-AD44-FB17-67C9-EC08455B6CBB}"/>
              </a:ext>
            </a:extLst>
          </p:cNvPr>
          <p:cNvSpPr txBox="1"/>
          <p:nvPr/>
        </p:nvSpPr>
        <p:spPr>
          <a:xfrm>
            <a:off x="1600200" y="4579185"/>
            <a:ext cx="171907" cy="162763"/>
          </a:xfrm>
          <a:prstGeom prst="rect">
            <a:avLst/>
          </a:prstGeom>
          <a:noFill/>
          <a:ln/>
        </p:spPr>
        <p:txBody>
          <a:bodyPr wrap="square" lIns="0" tIns="0" rIns="0" bIns="0" rtlCol="0" anchor="ctr"/>
          <a:lstStyle/>
          <a:p>
            <a:pPr marL="0" indent="0" algn="l">
              <a:buNone/>
            </a:pPr>
            <a:r>
              <a:rPr lang="en-US" sz="900" b="1" dirty="0">
                <a:solidFill>
                  <a:srgbClr val="FF6A39"/>
                </a:solidFill>
                <a:latin typeface="Poppins" pitchFamily="34" charset="0"/>
                <a:ea typeface="Poppins" pitchFamily="34" charset="-122"/>
                <a:cs typeface="Poppins" pitchFamily="34" charset="-120"/>
              </a:rPr>
              <a:t>X</a:t>
            </a:r>
            <a:endParaRPr lang="en-US" sz="900" dirty="0"/>
          </a:p>
        </p:txBody>
      </p:sp>
      <p:sp>
        <p:nvSpPr>
          <p:cNvPr id="28" name="Shape 25">
            <a:extLst>
              <a:ext uri="{FF2B5EF4-FFF2-40B4-BE49-F238E27FC236}">
                <a16:creationId xmlns:a16="http://schemas.microsoft.com/office/drawing/2014/main" id="{BCC8200E-C914-6DB9-C60F-78195DF517D0}"/>
              </a:ext>
            </a:extLst>
          </p:cNvPr>
          <p:cNvSpPr/>
          <p:nvPr/>
        </p:nvSpPr>
        <p:spPr>
          <a:xfrm>
            <a:off x="4566514" y="4655995"/>
            <a:ext cx="228600" cy="9144"/>
          </a:xfrm>
          <a:prstGeom prst="rect">
            <a:avLst/>
          </a:prstGeom>
          <a:solidFill>
            <a:srgbClr val="FF6A39">
              <a:alpha val="60000"/>
            </a:srgbClr>
          </a:solidFill>
          <a:ln/>
        </p:spPr>
        <p:txBody>
          <a:bodyPr/>
          <a:lstStyle/>
          <a:p>
            <a:endParaRPr lang="en-US" dirty="0"/>
          </a:p>
        </p:txBody>
      </p:sp>
      <p:sp>
        <p:nvSpPr>
          <p:cNvPr id="29" name="Shape 26">
            <a:extLst>
              <a:ext uri="{FF2B5EF4-FFF2-40B4-BE49-F238E27FC236}">
                <a16:creationId xmlns:a16="http://schemas.microsoft.com/office/drawing/2014/main" id="{10DA2A3C-3E86-CB1F-4FD1-2FAF6173FC4D}"/>
              </a:ext>
            </a:extLst>
          </p:cNvPr>
          <p:cNvSpPr/>
          <p:nvPr/>
        </p:nvSpPr>
        <p:spPr>
          <a:xfrm>
            <a:off x="4832604" y="4897233"/>
            <a:ext cx="161849" cy="161849"/>
          </a:xfrm>
          <a:prstGeom prst="rect">
            <a:avLst/>
          </a:prstGeom>
          <a:solidFill>
            <a:srgbClr val="FFFFFF"/>
          </a:solidFill>
          <a:ln/>
        </p:spPr>
        <p:txBody>
          <a:bodyPr/>
          <a:lstStyle/>
          <a:p>
            <a:endParaRPr lang="en-US" dirty="0"/>
          </a:p>
        </p:txBody>
      </p:sp>
      <p:sp>
        <p:nvSpPr>
          <p:cNvPr id="30" name="Text 27">
            <a:extLst>
              <a:ext uri="{FF2B5EF4-FFF2-40B4-BE49-F238E27FC236}">
                <a16:creationId xmlns:a16="http://schemas.microsoft.com/office/drawing/2014/main" id="{169870E7-95B6-3C73-C2B2-D31D5F968233}"/>
              </a:ext>
            </a:extLst>
          </p:cNvPr>
          <p:cNvSpPr txBox="1"/>
          <p:nvPr/>
        </p:nvSpPr>
        <p:spPr>
          <a:xfrm>
            <a:off x="4871009" y="4579185"/>
            <a:ext cx="171907" cy="162763"/>
          </a:xfrm>
          <a:prstGeom prst="rect">
            <a:avLst/>
          </a:prstGeom>
          <a:noFill/>
          <a:ln/>
        </p:spPr>
        <p:txBody>
          <a:bodyPr wrap="square" lIns="0" tIns="0" rIns="0" bIns="0" rtlCol="0" anchor="ctr"/>
          <a:lstStyle/>
          <a:p>
            <a:pPr marL="0" indent="0" algn="l">
              <a:buNone/>
            </a:pPr>
            <a:r>
              <a:rPr lang="en-US" sz="900" b="1" dirty="0">
                <a:solidFill>
                  <a:srgbClr val="FF6A39"/>
                </a:solidFill>
                <a:latin typeface="Poppins" pitchFamily="34" charset="0"/>
                <a:ea typeface="Poppins" pitchFamily="34" charset="-122"/>
                <a:cs typeface="Poppins" pitchFamily="34" charset="-120"/>
              </a:rPr>
              <a:t>X</a:t>
            </a:r>
            <a:endParaRPr lang="en-US" sz="900" dirty="0"/>
          </a:p>
        </p:txBody>
      </p:sp>
      <p:sp>
        <p:nvSpPr>
          <p:cNvPr id="31" name="Shape 28">
            <a:extLst>
              <a:ext uri="{FF2B5EF4-FFF2-40B4-BE49-F238E27FC236}">
                <a16:creationId xmlns:a16="http://schemas.microsoft.com/office/drawing/2014/main" id="{3262F6EC-57F6-EF8D-AA1A-62779EE01D25}"/>
              </a:ext>
            </a:extLst>
          </p:cNvPr>
          <p:cNvSpPr/>
          <p:nvPr/>
        </p:nvSpPr>
        <p:spPr>
          <a:xfrm>
            <a:off x="6248095" y="1572475"/>
            <a:ext cx="5333695" cy="2356937"/>
          </a:xfrm>
          <a:prstGeom prst="roundRect">
            <a:avLst>
              <a:gd name="adj" fmla="val 973"/>
            </a:avLst>
          </a:prstGeom>
          <a:solidFill>
            <a:srgbClr val="F9FAFB"/>
          </a:solidFill>
          <a:ln w="12700">
            <a:solidFill>
              <a:srgbClr val="E5E7EB"/>
            </a:solidFill>
            <a:prstDash val="solid"/>
          </a:ln>
        </p:spPr>
        <p:txBody>
          <a:bodyPr/>
          <a:lstStyle/>
          <a:p>
            <a:endParaRPr lang="en-US" dirty="0"/>
          </a:p>
        </p:txBody>
      </p:sp>
      <p:sp>
        <p:nvSpPr>
          <p:cNvPr id="46" name="Shape 41">
            <a:extLst>
              <a:ext uri="{FF2B5EF4-FFF2-40B4-BE49-F238E27FC236}">
                <a16:creationId xmlns:a16="http://schemas.microsoft.com/office/drawing/2014/main" id="{82446D6E-5952-470C-0BCB-6DCD1B244913}"/>
              </a:ext>
            </a:extLst>
          </p:cNvPr>
          <p:cNvSpPr/>
          <p:nvPr/>
        </p:nvSpPr>
        <p:spPr>
          <a:xfrm>
            <a:off x="6248095" y="4007579"/>
            <a:ext cx="5333695" cy="2628891"/>
          </a:xfrm>
          <a:prstGeom prst="roundRect">
            <a:avLst>
              <a:gd name="adj" fmla="val 973"/>
            </a:avLst>
          </a:prstGeom>
          <a:solidFill>
            <a:srgbClr val="F9FAFB"/>
          </a:solidFill>
          <a:ln w="12700">
            <a:solidFill>
              <a:srgbClr val="E5E7EB"/>
            </a:solidFill>
            <a:prstDash val="solid"/>
          </a:ln>
        </p:spPr>
        <p:txBody>
          <a:bodyPr/>
          <a:lstStyle/>
          <a:p>
            <a:endParaRPr lang="en-US" dirty="0"/>
          </a:p>
        </p:txBody>
      </p:sp>
      <p:sp>
        <p:nvSpPr>
          <p:cNvPr id="47" name="Text 42">
            <a:extLst>
              <a:ext uri="{FF2B5EF4-FFF2-40B4-BE49-F238E27FC236}">
                <a16:creationId xmlns:a16="http://schemas.microsoft.com/office/drawing/2014/main" id="{F4DFF410-A9E5-66F7-FD96-013FF7D32864}"/>
              </a:ext>
            </a:extLst>
          </p:cNvPr>
          <p:cNvSpPr txBox="1"/>
          <p:nvPr/>
        </p:nvSpPr>
        <p:spPr>
          <a:xfrm>
            <a:off x="6486754" y="4245323"/>
            <a:ext cx="1538935" cy="267005"/>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Print Minimums</a:t>
            </a:r>
            <a:endParaRPr lang="en-US" sz="1300" dirty="0"/>
          </a:p>
        </p:txBody>
      </p:sp>
      <p:sp>
        <p:nvSpPr>
          <p:cNvPr id="48" name="Text 43">
            <a:extLst>
              <a:ext uri="{FF2B5EF4-FFF2-40B4-BE49-F238E27FC236}">
                <a16:creationId xmlns:a16="http://schemas.microsoft.com/office/drawing/2014/main" id="{A9EF99D5-9229-4734-D7C1-F9E6B3A1B4BB}"/>
              </a:ext>
            </a:extLst>
          </p:cNvPr>
          <p:cNvSpPr txBox="1"/>
          <p:nvPr/>
        </p:nvSpPr>
        <p:spPr>
          <a:xfrm>
            <a:off x="6486754" y="4702523"/>
            <a:ext cx="1662379"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Stationery &amp; Collateral</a:t>
            </a:r>
            <a:endParaRPr lang="en-US" sz="1000" dirty="0"/>
          </a:p>
        </p:txBody>
      </p:sp>
      <p:sp>
        <p:nvSpPr>
          <p:cNvPr id="49" name="Text 44">
            <a:extLst>
              <a:ext uri="{FF2B5EF4-FFF2-40B4-BE49-F238E27FC236}">
                <a16:creationId xmlns:a16="http://schemas.microsoft.com/office/drawing/2014/main" id="{1402F72B-2B3F-7E8A-EA0C-F8FF00232ABE}"/>
              </a:ext>
            </a:extLst>
          </p:cNvPr>
          <p:cNvSpPr txBox="1"/>
          <p:nvPr/>
        </p:nvSpPr>
        <p:spPr>
          <a:xfrm>
            <a:off x="6486754" y="4883575"/>
            <a:ext cx="2009851"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Business cards, letterheads, flyers</a:t>
            </a:r>
            <a:endParaRPr lang="en-US" sz="900" dirty="0"/>
          </a:p>
        </p:txBody>
      </p:sp>
      <p:sp>
        <p:nvSpPr>
          <p:cNvPr id="50" name="Text 45">
            <a:extLst>
              <a:ext uri="{FF2B5EF4-FFF2-40B4-BE49-F238E27FC236}">
                <a16:creationId xmlns:a16="http://schemas.microsoft.com/office/drawing/2014/main" id="{DDC13C08-70B5-2B13-76AD-1F857A67D234}"/>
              </a:ext>
            </a:extLst>
          </p:cNvPr>
          <p:cNvSpPr txBox="1"/>
          <p:nvPr/>
        </p:nvSpPr>
        <p:spPr>
          <a:xfrm>
            <a:off x="10735056" y="4674177"/>
            <a:ext cx="738835" cy="238658"/>
          </a:xfrm>
          <a:prstGeom prst="rect">
            <a:avLst/>
          </a:prstGeom>
          <a:noFill/>
          <a:ln/>
        </p:spPr>
        <p:txBody>
          <a:bodyPr wrap="square" lIns="0" tIns="0" rIns="0" bIns="0" rtlCol="0" anchor="ctr"/>
          <a:lstStyle/>
          <a:p>
            <a:pPr marL="0" indent="0" algn="l">
              <a:buNone/>
            </a:pPr>
            <a:r>
              <a:rPr lang="en-US" sz="1300" b="1" dirty="0">
                <a:solidFill>
                  <a:srgbClr val="FF6A39"/>
                </a:solidFill>
                <a:latin typeface="Poppins" pitchFamily="34" charset="0"/>
                <a:ea typeface="Poppins" pitchFamily="34" charset="-122"/>
                <a:cs typeface="Poppins" pitchFamily="34" charset="-120"/>
              </a:rPr>
              <a:t>20 mm</a:t>
            </a:r>
            <a:endParaRPr lang="en-US" sz="1300" dirty="0"/>
          </a:p>
        </p:txBody>
      </p:sp>
      <p:sp>
        <p:nvSpPr>
          <p:cNvPr id="51" name="Text 46">
            <a:extLst>
              <a:ext uri="{FF2B5EF4-FFF2-40B4-BE49-F238E27FC236}">
                <a16:creationId xmlns:a16="http://schemas.microsoft.com/office/drawing/2014/main" id="{E79A7DF0-DF27-B5D6-E665-19E31C9F269A}"/>
              </a:ext>
            </a:extLst>
          </p:cNvPr>
          <p:cNvSpPr txBox="1"/>
          <p:nvPr/>
        </p:nvSpPr>
        <p:spPr>
          <a:xfrm>
            <a:off x="10745114" y="4921979"/>
            <a:ext cx="685800" cy="162763"/>
          </a:xfrm>
          <a:prstGeom prst="rect">
            <a:avLst/>
          </a:prstGeom>
          <a:noFill/>
          <a:ln/>
        </p:spPr>
        <p:txBody>
          <a:bodyPr wrap="square" lIns="0" tIns="0" rIns="0" bIns="0" rtlCol="0" anchor="ctr"/>
          <a:lstStyle/>
          <a:p>
            <a:pPr marL="0" indent="0" algn="l">
              <a:buNone/>
            </a:pPr>
            <a:r>
              <a:rPr lang="en-US" sz="900" dirty="0">
                <a:solidFill>
                  <a:srgbClr val="9CA3AF"/>
                </a:solidFill>
                <a:latin typeface="Poppins" pitchFamily="34" charset="0"/>
                <a:ea typeface="Poppins" pitchFamily="34" charset="-122"/>
                <a:cs typeface="Poppins" pitchFamily="34" charset="-120"/>
              </a:rPr>
              <a:t>MIN WIDTH</a:t>
            </a:r>
            <a:endParaRPr lang="en-US" sz="900" dirty="0"/>
          </a:p>
        </p:txBody>
      </p:sp>
      <p:sp>
        <p:nvSpPr>
          <p:cNvPr id="52" name="Shape 47">
            <a:extLst>
              <a:ext uri="{FF2B5EF4-FFF2-40B4-BE49-F238E27FC236}">
                <a16:creationId xmlns:a16="http://schemas.microsoft.com/office/drawing/2014/main" id="{5EC209FC-C034-AC85-EC3D-6392798C6B40}"/>
              </a:ext>
            </a:extLst>
          </p:cNvPr>
          <p:cNvSpPr/>
          <p:nvPr/>
        </p:nvSpPr>
        <p:spPr>
          <a:xfrm>
            <a:off x="6486754" y="5236533"/>
            <a:ext cx="4858207" cy="9144"/>
          </a:xfrm>
          <a:prstGeom prst="rect">
            <a:avLst/>
          </a:prstGeom>
          <a:solidFill>
            <a:srgbClr val="F3F4F6"/>
          </a:solidFill>
          <a:ln/>
        </p:spPr>
        <p:txBody>
          <a:bodyPr/>
          <a:lstStyle/>
          <a:p>
            <a:endParaRPr lang="en-US" dirty="0"/>
          </a:p>
        </p:txBody>
      </p:sp>
      <p:sp>
        <p:nvSpPr>
          <p:cNvPr id="53" name="Text 48">
            <a:extLst>
              <a:ext uri="{FF2B5EF4-FFF2-40B4-BE49-F238E27FC236}">
                <a16:creationId xmlns:a16="http://schemas.microsoft.com/office/drawing/2014/main" id="{F7457976-C13E-E0DC-3236-31B5AC1AE02F}"/>
              </a:ext>
            </a:extLst>
          </p:cNvPr>
          <p:cNvSpPr txBox="1"/>
          <p:nvPr/>
        </p:nvSpPr>
        <p:spPr>
          <a:xfrm>
            <a:off x="6486754" y="5435872"/>
            <a:ext cx="1748333" cy="191110"/>
          </a:xfrm>
          <a:prstGeom prst="rect">
            <a:avLst/>
          </a:prstGeom>
          <a:noFill/>
          <a:ln/>
        </p:spPr>
        <p:txBody>
          <a:bodyPr wrap="square" lIns="0" tIns="0" rIns="0" bIns="0" rtlCol="0" anchor="ctr"/>
          <a:lstStyle/>
          <a:p>
            <a:pPr marL="0" indent="0" algn="l">
              <a:buNone/>
            </a:pPr>
            <a:r>
              <a:rPr lang="en-US" sz="1000" b="1" dirty="0">
                <a:solidFill>
                  <a:srgbClr val="1F2937"/>
                </a:solidFill>
                <a:latin typeface="Poppins" pitchFamily="34" charset="0"/>
                <a:ea typeface="Poppins" pitchFamily="34" charset="-122"/>
                <a:cs typeface="Poppins" pitchFamily="34" charset="-120"/>
              </a:rPr>
              <a:t>Large Format &amp; Signage</a:t>
            </a:r>
            <a:endParaRPr lang="en-US" sz="1000" dirty="0"/>
          </a:p>
        </p:txBody>
      </p:sp>
      <p:sp>
        <p:nvSpPr>
          <p:cNvPr id="54" name="Text 49">
            <a:extLst>
              <a:ext uri="{FF2B5EF4-FFF2-40B4-BE49-F238E27FC236}">
                <a16:creationId xmlns:a16="http://schemas.microsoft.com/office/drawing/2014/main" id="{B4FAEA66-A73C-E8CB-6917-04A33E3D80A4}"/>
              </a:ext>
            </a:extLst>
          </p:cNvPr>
          <p:cNvSpPr txBox="1"/>
          <p:nvPr/>
        </p:nvSpPr>
        <p:spPr>
          <a:xfrm>
            <a:off x="6486754" y="5616923"/>
            <a:ext cx="1657807" cy="162763"/>
          </a:xfrm>
          <a:prstGeom prst="rect">
            <a:avLst/>
          </a:prstGeom>
          <a:noFill/>
          <a:ln/>
        </p:spPr>
        <p:txBody>
          <a:bodyPr wrap="square" lIns="0" tIns="0" rIns="0" bIns="0" rtlCol="0" anchor="ctr"/>
          <a:lstStyle/>
          <a:p>
            <a:pPr marL="0" indent="0" algn="l">
              <a:buNone/>
            </a:pPr>
            <a:r>
              <a:rPr lang="en-US" sz="900" dirty="0">
                <a:solidFill>
                  <a:srgbClr val="6B7280"/>
                </a:solidFill>
                <a:latin typeface="Poppins" pitchFamily="34" charset="0"/>
                <a:ea typeface="Poppins" pitchFamily="34" charset="-122"/>
                <a:cs typeface="Poppins" pitchFamily="34" charset="-120"/>
              </a:rPr>
              <a:t>Posters, banners, billboards</a:t>
            </a:r>
            <a:endParaRPr lang="en-US" sz="900" dirty="0"/>
          </a:p>
        </p:txBody>
      </p:sp>
      <p:sp>
        <p:nvSpPr>
          <p:cNvPr id="55" name="Text 50">
            <a:extLst>
              <a:ext uri="{FF2B5EF4-FFF2-40B4-BE49-F238E27FC236}">
                <a16:creationId xmlns:a16="http://schemas.microsoft.com/office/drawing/2014/main" id="{025B1B59-872C-40A1-3675-D602D47D85DA}"/>
              </a:ext>
            </a:extLst>
          </p:cNvPr>
          <p:cNvSpPr txBox="1"/>
          <p:nvPr/>
        </p:nvSpPr>
        <p:spPr>
          <a:xfrm>
            <a:off x="10628071" y="5407526"/>
            <a:ext cx="853135" cy="238658"/>
          </a:xfrm>
          <a:prstGeom prst="rect">
            <a:avLst/>
          </a:prstGeom>
          <a:noFill/>
          <a:ln/>
        </p:spPr>
        <p:txBody>
          <a:bodyPr wrap="square" lIns="0" tIns="0" rIns="0" bIns="0" rtlCol="0" anchor="ctr"/>
          <a:lstStyle/>
          <a:p>
            <a:pPr marL="0" indent="0" algn="l">
              <a:buNone/>
            </a:pPr>
            <a:r>
              <a:rPr lang="en-US" sz="1300" b="1" dirty="0">
                <a:solidFill>
                  <a:srgbClr val="FF6A39"/>
                </a:solidFill>
                <a:latin typeface="Poppins" pitchFamily="34" charset="0"/>
                <a:ea typeface="Poppins" pitchFamily="34" charset="-122"/>
                <a:cs typeface="Poppins" pitchFamily="34" charset="-120"/>
              </a:rPr>
              <a:t>25 mm+</a:t>
            </a:r>
            <a:endParaRPr lang="en-US" sz="1300" dirty="0"/>
          </a:p>
        </p:txBody>
      </p:sp>
      <p:sp>
        <p:nvSpPr>
          <p:cNvPr id="56" name="Text 51">
            <a:extLst>
              <a:ext uri="{FF2B5EF4-FFF2-40B4-BE49-F238E27FC236}">
                <a16:creationId xmlns:a16="http://schemas.microsoft.com/office/drawing/2014/main" id="{E6CD7313-ECED-C7D7-AB70-AC6CDA3AC9FB}"/>
              </a:ext>
            </a:extLst>
          </p:cNvPr>
          <p:cNvSpPr txBox="1"/>
          <p:nvPr/>
        </p:nvSpPr>
        <p:spPr>
          <a:xfrm>
            <a:off x="10745114" y="5655328"/>
            <a:ext cx="685800" cy="162763"/>
          </a:xfrm>
          <a:prstGeom prst="rect">
            <a:avLst/>
          </a:prstGeom>
          <a:noFill/>
          <a:ln/>
        </p:spPr>
        <p:txBody>
          <a:bodyPr wrap="square" lIns="0" tIns="0" rIns="0" bIns="0" rtlCol="0" anchor="ctr"/>
          <a:lstStyle/>
          <a:p>
            <a:pPr marL="0" indent="0" algn="l">
              <a:buNone/>
            </a:pPr>
            <a:r>
              <a:rPr lang="en-US" sz="900" dirty="0">
                <a:solidFill>
                  <a:srgbClr val="9CA3AF"/>
                </a:solidFill>
                <a:latin typeface="Poppins" pitchFamily="34" charset="0"/>
                <a:ea typeface="Poppins" pitchFamily="34" charset="-122"/>
                <a:cs typeface="Poppins" pitchFamily="34" charset="-120"/>
              </a:rPr>
              <a:t>MIN WIDTH</a:t>
            </a:r>
            <a:endParaRPr lang="en-US" sz="900" dirty="0"/>
          </a:p>
        </p:txBody>
      </p:sp>
      <p:sp>
        <p:nvSpPr>
          <p:cNvPr id="57" name="Shape 52">
            <a:extLst>
              <a:ext uri="{FF2B5EF4-FFF2-40B4-BE49-F238E27FC236}">
                <a16:creationId xmlns:a16="http://schemas.microsoft.com/office/drawing/2014/main" id="{E6285419-328D-2D14-1263-4786C5E313FC}"/>
              </a:ext>
            </a:extLst>
          </p:cNvPr>
          <p:cNvSpPr/>
          <p:nvPr/>
        </p:nvSpPr>
        <p:spPr>
          <a:xfrm>
            <a:off x="6486754" y="5969882"/>
            <a:ext cx="4858207" cy="476402"/>
          </a:xfrm>
          <a:prstGeom prst="roundRect">
            <a:avLst>
              <a:gd name="adj" fmla="val 15355"/>
            </a:avLst>
          </a:prstGeom>
          <a:solidFill>
            <a:srgbClr val="F9FAFB"/>
          </a:solidFill>
          <a:ln w="12700">
            <a:solidFill>
              <a:srgbClr val="F3F4F6"/>
            </a:solidFill>
            <a:prstDash val="solid"/>
          </a:ln>
        </p:spPr>
        <p:txBody>
          <a:bodyPr/>
          <a:lstStyle/>
          <a:p>
            <a:endParaRPr lang="en-US" dirty="0"/>
          </a:p>
        </p:txBody>
      </p:sp>
      <p:sp>
        <p:nvSpPr>
          <p:cNvPr id="58" name="Shape 53">
            <a:extLst>
              <a:ext uri="{FF2B5EF4-FFF2-40B4-BE49-F238E27FC236}">
                <a16:creationId xmlns:a16="http://schemas.microsoft.com/office/drawing/2014/main" id="{96ACDCCD-7BEF-7E47-912F-5DB8AB05101A}"/>
              </a:ext>
            </a:extLst>
          </p:cNvPr>
          <p:cNvSpPr/>
          <p:nvPr/>
        </p:nvSpPr>
        <p:spPr>
          <a:xfrm>
            <a:off x="6572706" y="6054920"/>
            <a:ext cx="324000" cy="324000"/>
          </a:xfrm>
          <a:prstGeom prst="roundRect">
            <a:avLst>
              <a:gd name="adj" fmla="val 9385"/>
            </a:avLst>
          </a:prstGeom>
          <a:solidFill>
            <a:srgbClr val="050505"/>
          </a:solidFill>
          <a:ln/>
        </p:spPr>
        <p:txBody>
          <a:bodyPr/>
          <a:lstStyle/>
          <a:p>
            <a:endParaRPr lang="en-US" dirty="0"/>
          </a:p>
        </p:txBody>
      </p:sp>
      <p:sp>
        <p:nvSpPr>
          <p:cNvPr id="59" name="Text 54">
            <a:extLst>
              <a:ext uri="{FF2B5EF4-FFF2-40B4-BE49-F238E27FC236}">
                <a16:creationId xmlns:a16="http://schemas.microsoft.com/office/drawing/2014/main" id="{81D448CC-EF3F-7F6B-62EB-90E3AC07F364}"/>
              </a:ext>
            </a:extLst>
          </p:cNvPr>
          <p:cNvSpPr txBox="1"/>
          <p:nvPr/>
        </p:nvSpPr>
        <p:spPr>
          <a:xfrm>
            <a:off x="6991502" y="6045777"/>
            <a:ext cx="4067251" cy="314554"/>
          </a:xfrm>
          <a:prstGeom prst="rect">
            <a:avLst/>
          </a:prstGeom>
          <a:noFill/>
          <a:ln/>
        </p:spPr>
        <p:txBody>
          <a:bodyPr wrap="square" lIns="0" tIns="0" rIns="0" bIns="0" rtlCol="0" anchor="ctr"/>
          <a:lstStyle/>
          <a:p>
            <a:pPr marL="0" indent="0" algn="l">
              <a:buNone/>
            </a:pPr>
            <a:r>
              <a:rPr lang="en-US" sz="900" i="1" dirty="0">
                <a:solidFill>
                  <a:srgbClr val="6B7280"/>
                </a:solidFill>
                <a:latin typeface="Poppins" pitchFamily="34" charset="0"/>
                <a:ea typeface="Poppins" pitchFamily="34" charset="-122"/>
                <a:cs typeface="Poppins" pitchFamily="34" charset="-120"/>
              </a:rPr>
              <a:t>For dark backgrounds in print (e.g., foil stamping), ensure stroke width meets printer specs.</a:t>
            </a:r>
            <a:endParaRPr lang="en-US" sz="900" dirty="0"/>
          </a:p>
        </p:txBody>
      </p:sp>
      <p:pic>
        <p:nvPicPr>
          <p:cNvPr id="62" name="Image 4" descr="preencoded.png">
            <a:extLst>
              <a:ext uri="{FF2B5EF4-FFF2-40B4-BE49-F238E27FC236}">
                <a16:creationId xmlns:a16="http://schemas.microsoft.com/office/drawing/2014/main" id="{E1D251FE-4AA5-39A9-E95B-A3C58DF23107}"/>
              </a:ext>
            </a:extLst>
          </p:cNvPr>
          <p:cNvPicPr>
            <a:picLocks noChangeAspect="1"/>
          </p:cNvPicPr>
          <p:nvPr/>
        </p:nvPicPr>
        <p:blipFill>
          <a:blip r:embed="rId5"/>
          <a:srcRect t="300" b="300"/>
          <a:stretch/>
        </p:blipFill>
        <p:spPr>
          <a:xfrm>
            <a:off x="2552090" y="4046090"/>
            <a:ext cx="1457554" cy="1218895"/>
          </a:xfrm>
          <a:prstGeom prst="rect">
            <a:avLst/>
          </a:prstGeom>
        </p:spPr>
      </p:pic>
      <p:pic>
        <p:nvPicPr>
          <p:cNvPr id="63" name="Graphic 62">
            <a:extLst>
              <a:ext uri="{FF2B5EF4-FFF2-40B4-BE49-F238E27FC236}">
                <a16:creationId xmlns:a16="http://schemas.microsoft.com/office/drawing/2014/main" id="{705BAD9C-122A-4FB0-A374-2D0B174510DC}"/>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6617960" y="6121500"/>
            <a:ext cx="233493" cy="190841"/>
          </a:xfrm>
          <a:prstGeom prst="rect">
            <a:avLst/>
          </a:prstGeom>
        </p:spPr>
      </p:pic>
      <p:sp>
        <p:nvSpPr>
          <p:cNvPr id="60" name="Text 27">
            <a:extLst>
              <a:ext uri="{FF2B5EF4-FFF2-40B4-BE49-F238E27FC236}">
                <a16:creationId xmlns:a16="http://schemas.microsoft.com/office/drawing/2014/main" id="{169870E7-95B6-3C73-C2B2-D31D5F968233}"/>
              </a:ext>
            </a:extLst>
          </p:cNvPr>
          <p:cNvSpPr txBox="1"/>
          <p:nvPr/>
        </p:nvSpPr>
        <p:spPr>
          <a:xfrm>
            <a:off x="4097426" y="4596853"/>
            <a:ext cx="171907" cy="162763"/>
          </a:xfrm>
          <a:prstGeom prst="rect">
            <a:avLst/>
          </a:prstGeom>
          <a:noFill/>
          <a:ln/>
        </p:spPr>
        <p:txBody>
          <a:bodyPr wrap="square" lIns="0" tIns="0" rIns="0" bIns="0" rtlCol="0" anchor="ctr"/>
          <a:lstStyle/>
          <a:p>
            <a:pPr marL="0" indent="0" algn="l">
              <a:buNone/>
            </a:pPr>
            <a:r>
              <a:rPr lang="en-US" sz="900" b="1" dirty="0">
                <a:solidFill>
                  <a:srgbClr val="FF6A39"/>
                </a:solidFill>
                <a:latin typeface="Poppins" pitchFamily="34" charset="0"/>
                <a:ea typeface="Poppins" pitchFamily="34" charset="-122"/>
                <a:cs typeface="Poppins" pitchFamily="34" charset="-120"/>
              </a:rPr>
              <a:t>X</a:t>
            </a:r>
            <a:endParaRPr lang="en-US" sz="900" dirty="0"/>
          </a:p>
        </p:txBody>
      </p:sp>
      <p:sp>
        <p:nvSpPr>
          <p:cNvPr id="65" name="Shape 3">
            <a:extLst>
              <a:ext uri="{FF2B5EF4-FFF2-40B4-BE49-F238E27FC236}">
                <a16:creationId xmlns:a16="http://schemas.microsoft.com/office/drawing/2014/main" id="{F90211DA-0BC2-54E2-A56A-86E5E5ED7F49}"/>
              </a:ext>
            </a:extLst>
          </p:cNvPr>
          <p:cNvSpPr/>
          <p:nvPr/>
        </p:nvSpPr>
        <p:spPr>
          <a:xfrm>
            <a:off x="609905" y="457200"/>
            <a:ext cx="875995" cy="228600"/>
          </a:xfrm>
          <a:prstGeom prst="roundRect">
            <a:avLst>
              <a:gd name="adj" fmla="val 50000"/>
            </a:avLst>
          </a:prstGeom>
          <a:solidFill>
            <a:srgbClr val="2D80F9"/>
          </a:solidFill>
          <a:ln/>
        </p:spPr>
        <p:txBody>
          <a:bodyPr/>
          <a:lstStyle/>
          <a:p>
            <a:endParaRPr lang="en-US" dirty="0"/>
          </a:p>
        </p:txBody>
      </p:sp>
      <p:sp>
        <p:nvSpPr>
          <p:cNvPr id="66" name="Text 4">
            <a:extLst>
              <a:ext uri="{FF2B5EF4-FFF2-40B4-BE49-F238E27FC236}">
                <a16:creationId xmlns:a16="http://schemas.microsoft.com/office/drawing/2014/main" id="{69F9224B-1356-DF49-4EC1-4B83957259C2}"/>
              </a:ext>
            </a:extLst>
          </p:cNvPr>
          <p:cNvSpPr txBox="1"/>
          <p:nvPr/>
        </p:nvSpPr>
        <p:spPr>
          <a:xfrm>
            <a:off x="647852" y="480517"/>
            <a:ext cx="800100" cy="181966"/>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02</a:t>
            </a:r>
            <a:endParaRPr lang="en-US" sz="900" dirty="0"/>
          </a:p>
        </p:txBody>
      </p:sp>
      <p:grpSp>
        <p:nvGrpSpPr>
          <p:cNvPr id="88" name="Group 87"/>
          <p:cNvGrpSpPr/>
          <p:nvPr/>
        </p:nvGrpSpPr>
        <p:grpSpPr>
          <a:xfrm>
            <a:off x="6486754" y="1811133"/>
            <a:ext cx="4857293" cy="1963217"/>
            <a:chOff x="6486754" y="1811133"/>
            <a:chExt cx="4857293" cy="1963217"/>
          </a:xfrm>
        </p:grpSpPr>
        <p:sp>
          <p:nvSpPr>
            <p:cNvPr id="89" name="Text 29">
              <a:extLst>
                <a:ext uri="{FF2B5EF4-FFF2-40B4-BE49-F238E27FC236}">
                  <a16:creationId xmlns:a16="http://schemas.microsoft.com/office/drawing/2014/main" id="{05CDC63D-A232-C293-77FD-7BB67EB9FE2B}"/>
                </a:ext>
              </a:extLst>
            </p:cNvPr>
            <p:cNvSpPr txBox="1"/>
            <p:nvPr/>
          </p:nvSpPr>
          <p:spPr>
            <a:xfrm>
              <a:off x="6486754" y="1811133"/>
              <a:ext cx="1700784" cy="267005"/>
            </a:xfrm>
            <a:prstGeom prst="rect">
              <a:avLst/>
            </a:prstGeom>
            <a:noFill/>
            <a:ln/>
          </p:spPr>
          <p:txBody>
            <a:bodyPr wrap="square" lIns="0" tIns="0" rIns="0" bIns="0" rtlCol="0" anchor="ctr"/>
            <a:lstStyle/>
            <a:p>
              <a:pPr marL="0" indent="0" algn="l">
                <a:buNone/>
              </a:pPr>
              <a:r>
                <a:rPr lang="en-US" sz="1300" b="1" dirty="0">
                  <a:solidFill>
                    <a:srgbClr val="111827"/>
                  </a:solidFill>
                  <a:latin typeface="Poppins" pitchFamily="34" charset="0"/>
                  <a:ea typeface="Poppins" pitchFamily="34" charset="-122"/>
                  <a:cs typeface="Poppins" pitchFamily="34" charset="-120"/>
                </a:rPr>
                <a:t>Digital Minimums</a:t>
              </a:r>
              <a:endParaRPr lang="en-US" sz="1300" dirty="0"/>
            </a:p>
          </p:txBody>
        </p:sp>
        <p:sp>
          <p:nvSpPr>
            <p:cNvPr id="90" name="Text 30">
              <a:extLst>
                <a:ext uri="{FF2B5EF4-FFF2-40B4-BE49-F238E27FC236}">
                  <a16:creationId xmlns:a16="http://schemas.microsoft.com/office/drawing/2014/main" id="{A972921C-065C-81B0-CAAE-D53121F58B55}"/>
                </a:ext>
              </a:extLst>
            </p:cNvPr>
            <p:cNvSpPr txBox="1"/>
            <p:nvPr/>
          </p:nvSpPr>
          <p:spPr>
            <a:xfrm>
              <a:off x="6486754" y="2220785"/>
              <a:ext cx="1286561" cy="162763"/>
            </a:xfrm>
            <a:prstGeom prst="rect">
              <a:avLst/>
            </a:prstGeom>
            <a:noFill/>
            <a:ln/>
          </p:spPr>
          <p:txBody>
            <a:bodyPr wrap="square" lIns="0" tIns="0" rIns="0" bIns="0" rtlCol="0" anchor="ctr"/>
            <a:lstStyle/>
            <a:p>
              <a:pPr marL="0" indent="0" algn="l">
                <a:buNone/>
              </a:pPr>
              <a:r>
                <a:rPr lang="en-US" sz="900" b="1" dirty="0">
                  <a:solidFill>
                    <a:srgbClr val="6B7280"/>
                  </a:solidFill>
                  <a:latin typeface="Poppins" pitchFamily="34" charset="0"/>
                  <a:ea typeface="Poppins" pitchFamily="34" charset="-122"/>
                  <a:cs typeface="Poppins" pitchFamily="34" charset="-120"/>
                </a:rPr>
                <a:t>STANDARD DISPLAY</a:t>
              </a:r>
              <a:endParaRPr lang="en-US" sz="900" dirty="0"/>
            </a:p>
          </p:txBody>
        </p:sp>
        <p:sp>
          <p:nvSpPr>
            <p:cNvPr id="91" name="Shape 31">
              <a:extLst>
                <a:ext uri="{FF2B5EF4-FFF2-40B4-BE49-F238E27FC236}">
                  <a16:creationId xmlns:a16="http://schemas.microsoft.com/office/drawing/2014/main" id="{79DBE0DA-67FC-D22A-8E8A-7CF82ACBB5BE}"/>
                </a:ext>
              </a:extLst>
            </p:cNvPr>
            <p:cNvSpPr/>
            <p:nvPr/>
          </p:nvSpPr>
          <p:spPr>
            <a:xfrm>
              <a:off x="6486754" y="2535338"/>
              <a:ext cx="2276856" cy="609905"/>
            </a:xfrm>
            <a:prstGeom prst="roundRect">
              <a:avLst>
                <a:gd name="adj" fmla="val 9370"/>
              </a:avLst>
            </a:prstGeom>
            <a:solidFill>
              <a:srgbClr val="FFFFFF"/>
            </a:solidFill>
            <a:ln w="12700">
              <a:solidFill>
                <a:srgbClr val="F3F4F6"/>
              </a:solidFill>
              <a:prstDash val="solid"/>
            </a:ln>
          </p:spPr>
          <p:txBody>
            <a:bodyPr/>
            <a:lstStyle/>
            <a:p>
              <a:endParaRPr lang="en-US" dirty="0"/>
            </a:p>
          </p:txBody>
        </p:sp>
        <p:sp>
          <p:nvSpPr>
            <p:cNvPr id="92" name="Text 33">
              <a:extLst>
                <a:ext uri="{FF2B5EF4-FFF2-40B4-BE49-F238E27FC236}">
                  <a16:creationId xmlns:a16="http://schemas.microsoft.com/office/drawing/2014/main" id="{5FDAC8B7-5D52-DF3A-6546-0BDE230E4C83}"/>
                </a:ext>
              </a:extLst>
            </p:cNvPr>
            <p:cNvSpPr txBox="1"/>
            <p:nvPr/>
          </p:nvSpPr>
          <p:spPr>
            <a:xfrm>
              <a:off x="7229704" y="3241501"/>
              <a:ext cx="790956" cy="162763"/>
            </a:xfrm>
            <a:prstGeom prst="rect">
              <a:avLst/>
            </a:prstGeom>
            <a:noFill/>
            <a:ln/>
          </p:spPr>
          <p:txBody>
            <a:bodyPr wrap="square" lIns="0" tIns="0" rIns="0" bIns="0" rtlCol="0" anchor="ctr"/>
            <a:lstStyle/>
            <a:p>
              <a:pPr marL="0" indent="0" algn="ctr">
                <a:buNone/>
              </a:pPr>
              <a:r>
                <a:rPr lang="en-US" sz="900" b="1" dirty="0">
                  <a:solidFill>
                    <a:srgbClr val="2C80FA"/>
                  </a:solidFill>
                  <a:latin typeface="Poppins" pitchFamily="34" charset="0"/>
                  <a:ea typeface="Poppins" pitchFamily="34" charset="-122"/>
                  <a:cs typeface="Poppins" pitchFamily="34" charset="-120"/>
                </a:rPr>
                <a:t>24px Height</a:t>
              </a:r>
              <a:endParaRPr lang="en-US" sz="900" dirty="0">
                <a:solidFill>
                  <a:srgbClr val="2C80FA"/>
                </a:solidFill>
              </a:endParaRPr>
            </a:p>
          </p:txBody>
        </p:sp>
        <p:sp>
          <p:nvSpPr>
            <p:cNvPr id="93" name="Text 34">
              <a:extLst>
                <a:ext uri="{FF2B5EF4-FFF2-40B4-BE49-F238E27FC236}">
                  <a16:creationId xmlns:a16="http://schemas.microsoft.com/office/drawing/2014/main" id="{A9008C67-9FA1-702B-DC6A-CDCF1FF5FF97}"/>
                </a:ext>
              </a:extLst>
            </p:cNvPr>
            <p:cNvSpPr txBox="1"/>
            <p:nvPr/>
          </p:nvSpPr>
          <p:spPr>
            <a:xfrm>
              <a:off x="6486754" y="3449738"/>
              <a:ext cx="2029054" cy="324612"/>
            </a:xfrm>
            <a:prstGeom prst="rect">
              <a:avLst/>
            </a:prstGeom>
            <a:noFill/>
            <a:ln/>
          </p:spPr>
          <p:txBody>
            <a:bodyPr wrap="square" lIns="0" tIns="0" rIns="0" bIns="0" rtlCol="0" anchor="ctr"/>
            <a:lstStyle/>
            <a:p>
              <a:pPr marL="0" indent="0" algn="l">
                <a:buNone/>
              </a:pPr>
              <a:r>
                <a:rPr lang="en-US" sz="900" dirty="0">
                  <a:solidFill>
                    <a:srgbClr val="9CA3AF"/>
                  </a:solidFill>
                  <a:latin typeface="Poppins" pitchFamily="34" charset="0"/>
                  <a:ea typeface="Poppins" pitchFamily="34" charset="-122"/>
                  <a:cs typeface="Poppins" pitchFamily="34" charset="-120"/>
                </a:rPr>
                <a:t>Absolute minimum height for web headers and UI elements.</a:t>
              </a:r>
              <a:endParaRPr lang="en-US" sz="900" dirty="0"/>
            </a:p>
          </p:txBody>
        </p:sp>
        <p:sp>
          <p:nvSpPr>
            <p:cNvPr id="94" name="Shape 35">
              <a:extLst>
                <a:ext uri="{FF2B5EF4-FFF2-40B4-BE49-F238E27FC236}">
                  <a16:creationId xmlns:a16="http://schemas.microsoft.com/office/drawing/2014/main" id="{B315BE8A-0BD4-BF5E-208D-5FB9D4A5C87F}"/>
                </a:ext>
              </a:extLst>
            </p:cNvPr>
            <p:cNvSpPr/>
            <p:nvPr/>
          </p:nvSpPr>
          <p:spPr>
            <a:xfrm>
              <a:off x="8915400" y="2229929"/>
              <a:ext cx="9144" cy="1543507"/>
            </a:xfrm>
            <a:prstGeom prst="rect">
              <a:avLst/>
            </a:prstGeom>
            <a:solidFill>
              <a:srgbClr val="E5E7EB"/>
            </a:solidFill>
            <a:ln/>
          </p:spPr>
          <p:txBody>
            <a:bodyPr/>
            <a:lstStyle/>
            <a:p>
              <a:endParaRPr lang="en-US" dirty="0"/>
            </a:p>
          </p:txBody>
        </p:sp>
        <p:sp>
          <p:nvSpPr>
            <p:cNvPr id="95" name="Text 36">
              <a:extLst>
                <a:ext uri="{FF2B5EF4-FFF2-40B4-BE49-F238E27FC236}">
                  <a16:creationId xmlns:a16="http://schemas.microsoft.com/office/drawing/2014/main" id="{10DE55E4-EFC1-B55B-F63C-2194D682233C}"/>
                </a:ext>
              </a:extLst>
            </p:cNvPr>
            <p:cNvSpPr txBox="1"/>
            <p:nvPr/>
          </p:nvSpPr>
          <p:spPr>
            <a:xfrm>
              <a:off x="9077249" y="2220785"/>
              <a:ext cx="1524305" cy="162763"/>
            </a:xfrm>
            <a:prstGeom prst="rect">
              <a:avLst/>
            </a:prstGeom>
            <a:noFill/>
            <a:ln/>
          </p:spPr>
          <p:txBody>
            <a:bodyPr wrap="square" lIns="0" tIns="0" rIns="0" bIns="0" rtlCol="0" anchor="ctr"/>
            <a:lstStyle/>
            <a:p>
              <a:pPr marL="0" indent="0" algn="l">
                <a:buNone/>
              </a:pPr>
              <a:r>
                <a:rPr lang="en-US" sz="900" b="1" dirty="0">
                  <a:solidFill>
                    <a:srgbClr val="6B7280"/>
                  </a:solidFill>
                  <a:latin typeface="Poppins" pitchFamily="34" charset="0"/>
                  <a:ea typeface="Poppins" pitchFamily="34" charset="-122"/>
                  <a:cs typeface="Poppins" pitchFamily="34" charset="-120"/>
                </a:rPr>
                <a:t>HIGH DENSITY (RETINA)</a:t>
              </a:r>
              <a:endParaRPr lang="en-US" sz="900" dirty="0"/>
            </a:p>
          </p:txBody>
        </p:sp>
        <p:sp>
          <p:nvSpPr>
            <p:cNvPr id="96" name="Shape 37">
              <a:extLst>
                <a:ext uri="{FF2B5EF4-FFF2-40B4-BE49-F238E27FC236}">
                  <a16:creationId xmlns:a16="http://schemas.microsoft.com/office/drawing/2014/main" id="{23E4C540-9CEE-AB9D-AC08-14F05B254F57}"/>
                </a:ext>
              </a:extLst>
            </p:cNvPr>
            <p:cNvSpPr/>
            <p:nvPr/>
          </p:nvSpPr>
          <p:spPr>
            <a:xfrm>
              <a:off x="9077249" y="2535338"/>
              <a:ext cx="2266798" cy="609905"/>
            </a:xfrm>
            <a:prstGeom prst="roundRect">
              <a:avLst>
                <a:gd name="adj" fmla="val 9370"/>
              </a:avLst>
            </a:prstGeom>
            <a:solidFill>
              <a:srgbClr val="FFFFFF"/>
            </a:solidFill>
            <a:ln w="12700">
              <a:solidFill>
                <a:srgbClr val="F3F4F6"/>
              </a:solidFill>
              <a:prstDash val="solid"/>
            </a:ln>
          </p:spPr>
          <p:txBody>
            <a:bodyPr/>
            <a:lstStyle/>
            <a:p>
              <a:endParaRPr lang="en-US" dirty="0"/>
            </a:p>
          </p:txBody>
        </p:sp>
        <p:sp>
          <p:nvSpPr>
            <p:cNvPr id="97" name="Text 39">
              <a:extLst>
                <a:ext uri="{FF2B5EF4-FFF2-40B4-BE49-F238E27FC236}">
                  <a16:creationId xmlns:a16="http://schemas.microsoft.com/office/drawing/2014/main" id="{AE674B14-EA04-405F-5B48-74E7086AEC1E}"/>
                </a:ext>
              </a:extLst>
            </p:cNvPr>
            <p:cNvSpPr txBox="1"/>
            <p:nvPr/>
          </p:nvSpPr>
          <p:spPr>
            <a:xfrm>
              <a:off x="9819742" y="3241501"/>
              <a:ext cx="781812" cy="162763"/>
            </a:xfrm>
            <a:prstGeom prst="rect">
              <a:avLst/>
            </a:prstGeom>
            <a:noFill/>
            <a:ln/>
          </p:spPr>
          <p:txBody>
            <a:bodyPr wrap="square" lIns="0" tIns="0" rIns="0" bIns="0" rtlCol="0" anchor="ctr"/>
            <a:lstStyle/>
            <a:p>
              <a:pPr marL="0" indent="0" algn="ctr">
                <a:buNone/>
              </a:pPr>
              <a:r>
                <a:rPr lang="en-US" sz="900" b="1" dirty="0">
                  <a:solidFill>
                    <a:srgbClr val="2C80FA"/>
                  </a:solidFill>
                  <a:latin typeface="Poppins" pitchFamily="34" charset="0"/>
                  <a:ea typeface="Poppins" pitchFamily="34" charset="-122"/>
                  <a:cs typeface="Poppins" pitchFamily="34" charset="-120"/>
                </a:rPr>
                <a:t>32px Height</a:t>
              </a:r>
              <a:endParaRPr lang="en-US" sz="900" dirty="0">
                <a:solidFill>
                  <a:srgbClr val="2C80FA"/>
                </a:solidFill>
              </a:endParaRPr>
            </a:p>
          </p:txBody>
        </p:sp>
        <p:sp>
          <p:nvSpPr>
            <p:cNvPr id="98" name="Text 40">
              <a:extLst>
                <a:ext uri="{FF2B5EF4-FFF2-40B4-BE49-F238E27FC236}">
                  <a16:creationId xmlns:a16="http://schemas.microsoft.com/office/drawing/2014/main" id="{4D0B08CE-97BC-A233-41B7-3466B66BFE66}"/>
                </a:ext>
              </a:extLst>
            </p:cNvPr>
            <p:cNvSpPr txBox="1"/>
            <p:nvPr/>
          </p:nvSpPr>
          <p:spPr>
            <a:xfrm>
              <a:off x="9077249" y="3449738"/>
              <a:ext cx="2153412" cy="324612"/>
            </a:xfrm>
            <a:prstGeom prst="rect">
              <a:avLst/>
            </a:prstGeom>
            <a:noFill/>
            <a:ln/>
          </p:spPr>
          <p:txBody>
            <a:bodyPr wrap="square" lIns="0" tIns="0" rIns="0" bIns="0" rtlCol="0" anchor="ctr"/>
            <a:lstStyle/>
            <a:p>
              <a:pPr marL="0" indent="0" algn="l">
                <a:buNone/>
              </a:pPr>
              <a:r>
                <a:rPr lang="en-US" sz="900" dirty="0">
                  <a:solidFill>
                    <a:srgbClr val="9CA3AF"/>
                  </a:solidFill>
                  <a:latin typeface="Poppins" pitchFamily="34" charset="0"/>
                  <a:ea typeface="Poppins" pitchFamily="34" charset="-122"/>
                  <a:cs typeface="Poppins" pitchFamily="34" charset="-120"/>
                </a:rPr>
                <a:t>Recommended size for mobile apps and high-DPI displays.</a:t>
              </a:r>
              <a:endParaRPr lang="en-US" sz="900" dirty="0"/>
            </a:p>
          </p:txBody>
        </p:sp>
        <p:pic>
          <p:nvPicPr>
            <p:cNvPr id="99" name="Image 1" descr="preencoded.png">
              <a:extLst>
                <a:ext uri="{FF2B5EF4-FFF2-40B4-BE49-F238E27FC236}">
                  <a16:creationId xmlns:a16="http://schemas.microsoft.com/office/drawing/2014/main" id="{82A6093E-891D-336B-0967-2E5AC3BF4149}"/>
                </a:ext>
              </a:extLst>
            </p:cNvPr>
            <p:cNvPicPr>
              <a:picLocks noChangeAspect="1"/>
            </p:cNvPicPr>
            <p:nvPr/>
          </p:nvPicPr>
          <p:blipFill>
            <a:blip r:embed="rId5"/>
            <a:srcRect t="802" b="801"/>
            <a:stretch/>
          </p:blipFill>
          <p:spPr>
            <a:xfrm>
              <a:off x="7365168" y="2701987"/>
              <a:ext cx="334140" cy="276606"/>
            </a:xfrm>
            <a:prstGeom prst="rect">
              <a:avLst/>
            </a:prstGeom>
          </p:spPr>
        </p:pic>
        <p:sp>
          <p:nvSpPr>
            <p:cNvPr id="100" name="Shape 35">
              <a:extLst>
                <a:ext uri="{FF2B5EF4-FFF2-40B4-BE49-F238E27FC236}">
                  <a16:creationId xmlns:a16="http://schemas.microsoft.com/office/drawing/2014/main" id="{B315BE8A-0BD4-BF5E-208D-5FB9D4A5C87F}"/>
                </a:ext>
              </a:extLst>
            </p:cNvPr>
            <p:cNvSpPr/>
            <p:nvPr/>
          </p:nvSpPr>
          <p:spPr>
            <a:xfrm>
              <a:off x="7841954" y="2687290"/>
              <a:ext cx="9144" cy="306000"/>
            </a:xfrm>
            <a:prstGeom prst="rect">
              <a:avLst/>
            </a:prstGeom>
            <a:solidFill>
              <a:srgbClr val="2C80FA"/>
            </a:solidFill>
            <a:ln/>
          </p:spPr>
          <p:txBody>
            <a:bodyPr/>
            <a:lstStyle/>
            <a:p>
              <a:endParaRPr lang="en-US" dirty="0"/>
            </a:p>
          </p:txBody>
        </p:sp>
        <p:grpSp>
          <p:nvGrpSpPr>
            <p:cNvPr id="101" name="Group 100"/>
            <p:cNvGrpSpPr/>
            <p:nvPr/>
          </p:nvGrpSpPr>
          <p:grpSpPr>
            <a:xfrm>
              <a:off x="9900836" y="2636890"/>
              <a:ext cx="619625" cy="406800"/>
              <a:chOff x="9991073" y="2636890"/>
              <a:chExt cx="619625" cy="406800"/>
            </a:xfrm>
          </p:grpSpPr>
          <p:pic>
            <p:nvPicPr>
              <p:cNvPr id="102" name="Image 2" descr="preencoded.png">
                <a:extLst>
                  <a:ext uri="{FF2B5EF4-FFF2-40B4-BE49-F238E27FC236}">
                    <a16:creationId xmlns:a16="http://schemas.microsoft.com/office/drawing/2014/main" id="{84797CFF-1DA8-17BB-3564-A04C135E13C4}"/>
                  </a:ext>
                </a:extLst>
              </p:cNvPr>
              <p:cNvPicPr>
                <a:picLocks noChangeAspect="1"/>
              </p:cNvPicPr>
              <p:nvPr/>
            </p:nvPicPr>
            <p:blipFill>
              <a:blip r:embed="rId5"/>
              <a:srcRect t="1254" b="1254"/>
              <a:stretch/>
            </p:blipFill>
            <p:spPr>
              <a:xfrm>
                <a:off x="9991073" y="2656070"/>
                <a:ext cx="449208" cy="368440"/>
              </a:xfrm>
              <a:prstGeom prst="rect">
                <a:avLst/>
              </a:prstGeom>
            </p:spPr>
          </p:pic>
          <p:sp>
            <p:nvSpPr>
              <p:cNvPr id="103" name="Shape 35">
                <a:extLst>
                  <a:ext uri="{FF2B5EF4-FFF2-40B4-BE49-F238E27FC236}">
                    <a16:creationId xmlns:a16="http://schemas.microsoft.com/office/drawing/2014/main" id="{B315BE8A-0BD4-BF5E-208D-5FB9D4A5C87F}"/>
                  </a:ext>
                </a:extLst>
              </p:cNvPr>
              <p:cNvSpPr/>
              <p:nvPr/>
            </p:nvSpPr>
            <p:spPr>
              <a:xfrm>
                <a:off x="10601554" y="2636890"/>
                <a:ext cx="9144" cy="406800"/>
              </a:xfrm>
              <a:prstGeom prst="rect">
                <a:avLst/>
              </a:prstGeom>
              <a:solidFill>
                <a:srgbClr val="2C80FA"/>
              </a:solidFill>
              <a:ln/>
            </p:spPr>
            <p:txBody>
              <a:bodyPr/>
              <a:lstStyle/>
              <a:p>
                <a:endParaRPr lang="en-US" dirty="0"/>
              </a:p>
            </p:txBody>
          </p:sp>
        </p:grpSp>
      </p:grpSp>
    </p:spTree>
    <p:extLst>
      <p:ext uri="{BB962C8B-B14F-4D97-AF65-F5344CB8AC3E}">
        <p14:creationId xmlns:p14="http://schemas.microsoft.com/office/powerpoint/2010/main" val="19933672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5A657-2C3C-3864-FD70-79E05D5C6272}"/>
            </a:ext>
          </a:extLst>
        </p:cNvPr>
        <p:cNvGrpSpPr/>
        <p:nvPr/>
      </p:nvGrpSpPr>
      <p:grpSpPr>
        <a:xfrm>
          <a:off x="0" y="0"/>
          <a:ext cx="0" cy="0"/>
          <a:chOff x="0" y="0"/>
          <a:chExt cx="0" cy="0"/>
        </a:xfrm>
      </p:grpSpPr>
      <p:sp>
        <p:nvSpPr>
          <p:cNvPr id="4" name="Shape 2">
            <a:extLst>
              <a:ext uri="{FF2B5EF4-FFF2-40B4-BE49-F238E27FC236}">
                <a16:creationId xmlns:a16="http://schemas.microsoft.com/office/drawing/2014/main" id="{3258C3B1-3C8D-D04A-DE8F-E4DE9536C698}"/>
              </a:ext>
            </a:extLst>
          </p:cNvPr>
          <p:cNvSpPr/>
          <p:nvPr/>
        </p:nvSpPr>
        <p:spPr>
          <a:xfrm>
            <a:off x="0" y="1295705"/>
            <a:ext cx="12191695" cy="9144"/>
          </a:xfrm>
          <a:prstGeom prst="rect">
            <a:avLst/>
          </a:prstGeom>
          <a:solidFill>
            <a:srgbClr val="F3F4F6"/>
          </a:solidFill>
          <a:ln/>
        </p:spPr>
        <p:txBody>
          <a:bodyPr/>
          <a:lstStyle/>
          <a:p>
            <a:endParaRPr lang="en-US" dirty="0"/>
          </a:p>
        </p:txBody>
      </p:sp>
      <p:sp>
        <p:nvSpPr>
          <p:cNvPr id="5" name="Shape 3">
            <a:extLst>
              <a:ext uri="{FF2B5EF4-FFF2-40B4-BE49-F238E27FC236}">
                <a16:creationId xmlns:a16="http://schemas.microsoft.com/office/drawing/2014/main" id="{F20F8033-55BD-9C92-C55A-5EB8C994FFCB}"/>
              </a:ext>
            </a:extLst>
          </p:cNvPr>
          <p:cNvSpPr/>
          <p:nvPr/>
        </p:nvSpPr>
        <p:spPr>
          <a:xfrm>
            <a:off x="614934" y="459686"/>
            <a:ext cx="875995" cy="228600"/>
          </a:xfrm>
          <a:prstGeom prst="roundRect">
            <a:avLst>
              <a:gd name="adj" fmla="val 50000"/>
            </a:avLst>
          </a:prstGeom>
          <a:solidFill>
            <a:srgbClr val="111827"/>
          </a:solidFill>
          <a:ln/>
        </p:spPr>
        <p:txBody>
          <a:bodyPr/>
          <a:lstStyle/>
          <a:p>
            <a:endParaRPr lang="en-US" dirty="0"/>
          </a:p>
        </p:txBody>
      </p:sp>
      <p:sp>
        <p:nvSpPr>
          <p:cNvPr id="6" name="Text 4">
            <a:extLst>
              <a:ext uri="{FF2B5EF4-FFF2-40B4-BE49-F238E27FC236}">
                <a16:creationId xmlns:a16="http://schemas.microsoft.com/office/drawing/2014/main" id="{613CC8BA-4917-CF14-3EBE-C65C7624F793}"/>
              </a:ext>
            </a:extLst>
          </p:cNvPr>
          <p:cNvSpPr txBox="1"/>
          <p:nvPr/>
        </p:nvSpPr>
        <p:spPr>
          <a:xfrm>
            <a:off x="647852" y="492605"/>
            <a:ext cx="810158" cy="162763"/>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02</a:t>
            </a:r>
            <a:endParaRPr lang="en-US" sz="900" dirty="0"/>
          </a:p>
        </p:txBody>
      </p:sp>
      <p:sp>
        <p:nvSpPr>
          <p:cNvPr id="7" name="Text 5">
            <a:extLst>
              <a:ext uri="{FF2B5EF4-FFF2-40B4-BE49-F238E27FC236}">
                <a16:creationId xmlns:a16="http://schemas.microsoft.com/office/drawing/2014/main" id="{1C16DC1A-9488-E451-5225-BD0F75AA8E91}"/>
              </a:ext>
            </a:extLst>
          </p:cNvPr>
          <p:cNvSpPr txBox="1"/>
          <p:nvPr/>
        </p:nvSpPr>
        <p:spPr>
          <a:xfrm>
            <a:off x="1593799" y="478888"/>
            <a:ext cx="576986" cy="191110"/>
          </a:xfrm>
          <a:prstGeom prst="rect">
            <a:avLst/>
          </a:prstGeom>
          <a:noFill/>
          <a:ln/>
        </p:spPr>
        <p:txBody>
          <a:bodyPr wrap="square" lIns="0" tIns="0" rIns="0" bIns="0" rtlCol="0" anchor="ctr"/>
          <a:lstStyle/>
          <a:p>
            <a:pPr marL="0" indent="0" algn="l">
              <a:buNone/>
            </a:pPr>
            <a:r>
              <a:rPr lang="en-US" sz="1000" dirty="0">
                <a:solidFill>
                  <a:srgbClr val="9CA3AF"/>
                </a:solidFill>
                <a:latin typeface="Poppins" pitchFamily="34" charset="0"/>
                <a:ea typeface="Poppins" pitchFamily="34" charset="-122"/>
                <a:cs typeface="Poppins" pitchFamily="34" charset="-120"/>
              </a:rPr>
              <a:t>LOGOS</a:t>
            </a:r>
            <a:endParaRPr lang="en-US" sz="1000" dirty="0"/>
          </a:p>
        </p:txBody>
      </p:sp>
      <p:sp>
        <p:nvSpPr>
          <p:cNvPr id="8" name="Text 6">
            <a:extLst>
              <a:ext uri="{FF2B5EF4-FFF2-40B4-BE49-F238E27FC236}">
                <a16:creationId xmlns:a16="http://schemas.microsoft.com/office/drawing/2014/main" id="{0DCDB35E-703B-9698-CF95-4932C137D565}"/>
              </a:ext>
            </a:extLst>
          </p:cNvPr>
          <p:cNvSpPr txBox="1"/>
          <p:nvPr/>
        </p:nvSpPr>
        <p:spPr>
          <a:xfrm>
            <a:off x="609905" y="705002"/>
            <a:ext cx="3676802"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Logo Do's and Don'ts</a:t>
            </a:r>
            <a:endParaRPr lang="en-US" sz="2700" dirty="0"/>
          </a:p>
        </p:txBody>
      </p:sp>
      <p:sp>
        <p:nvSpPr>
          <p:cNvPr id="9" name="Text 7">
            <a:extLst>
              <a:ext uri="{FF2B5EF4-FFF2-40B4-BE49-F238E27FC236}">
                <a16:creationId xmlns:a16="http://schemas.microsoft.com/office/drawing/2014/main" id="{542C2420-C5CC-4C6B-44BC-53C3193542DA}"/>
              </a:ext>
            </a:extLst>
          </p:cNvPr>
          <p:cNvSpPr txBox="1"/>
          <p:nvPr/>
        </p:nvSpPr>
        <p:spPr>
          <a:xfrm>
            <a:off x="7217360" y="743032"/>
            <a:ext cx="4358030" cy="410400"/>
          </a:xfrm>
          <a:prstGeom prst="rect">
            <a:avLst/>
          </a:prstGeom>
          <a:noFill/>
          <a:ln/>
        </p:spPr>
        <p:txBody>
          <a:bodyPr wrap="square" lIns="0" tIns="0" rIns="0" bIns="0" rtlCol="0" anchor="ctr"/>
          <a:lstStyle/>
          <a:p>
            <a:pPr marL="0" indent="0" algn="r">
              <a:lnSpc>
                <a:spcPct val="150000"/>
              </a:lnSpc>
              <a:buNone/>
            </a:pPr>
            <a:r>
              <a:rPr lang="en-US" sz="1000" dirty="0">
                <a:solidFill>
                  <a:srgbClr val="6B7280"/>
                </a:solidFill>
                <a:latin typeface="Poppins" pitchFamily="34" charset="0"/>
                <a:ea typeface="Poppins" pitchFamily="34" charset="-122"/>
                <a:cs typeface="Poppins" pitchFamily="34" charset="-120"/>
              </a:rPr>
              <a:t>Consistent application is key. Avoid these common mistakes to maintain brand integrity.</a:t>
            </a:r>
            <a:endParaRPr lang="en-US" sz="1000" dirty="0"/>
          </a:p>
        </p:txBody>
      </p:sp>
      <p:sp>
        <p:nvSpPr>
          <p:cNvPr id="10" name="Shape 8">
            <a:extLst>
              <a:ext uri="{FF2B5EF4-FFF2-40B4-BE49-F238E27FC236}">
                <a16:creationId xmlns:a16="http://schemas.microsoft.com/office/drawing/2014/main" id="{A587AFEF-E91E-E4C8-2BF3-33E1D964E559}"/>
              </a:ext>
            </a:extLst>
          </p:cNvPr>
          <p:cNvSpPr/>
          <p:nvPr/>
        </p:nvSpPr>
        <p:spPr>
          <a:xfrm>
            <a:off x="609905" y="1398329"/>
            <a:ext cx="3457346" cy="2455233"/>
          </a:xfrm>
          <a:prstGeom prst="roundRect">
            <a:avLst>
              <a:gd name="adj" fmla="val 1238"/>
            </a:avLst>
          </a:prstGeom>
          <a:solidFill>
            <a:srgbClr val="F9FAFB"/>
          </a:solidFill>
          <a:ln w="12700">
            <a:solidFill>
              <a:srgbClr val="E5E7EB"/>
            </a:solidFill>
            <a:prstDash val="solid"/>
          </a:ln>
        </p:spPr>
        <p:txBody>
          <a:bodyPr/>
          <a:lstStyle/>
          <a:p>
            <a:endParaRPr lang="en-US" dirty="0"/>
          </a:p>
        </p:txBody>
      </p:sp>
      <p:sp>
        <p:nvSpPr>
          <p:cNvPr id="11" name="Shape 9">
            <a:extLst>
              <a:ext uri="{FF2B5EF4-FFF2-40B4-BE49-F238E27FC236}">
                <a16:creationId xmlns:a16="http://schemas.microsoft.com/office/drawing/2014/main" id="{BA18C8A9-DAA5-075C-7CD4-C96C088969D0}"/>
              </a:ext>
            </a:extLst>
          </p:cNvPr>
          <p:cNvSpPr/>
          <p:nvPr/>
        </p:nvSpPr>
        <p:spPr>
          <a:xfrm>
            <a:off x="619049" y="1408387"/>
            <a:ext cx="3438144" cy="1559435"/>
          </a:xfrm>
          <a:prstGeom prst="rect">
            <a:avLst/>
          </a:prstGeom>
          <a:solidFill>
            <a:srgbClr val="FFFFFF"/>
          </a:solidFill>
          <a:ln/>
        </p:spPr>
        <p:txBody>
          <a:bodyPr/>
          <a:lstStyle/>
          <a:p>
            <a:endParaRPr lang="en-US" dirty="0"/>
          </a:p>
        </p:txBody>
      </p:sp>
      <p:sp>
        <p:nvSpPr>
          <p:cNvPr id="12" name="Shape 10">
            <a:extLst>
              <a:ext uri="{FF2B5EF4-FFF2-40B4-BE49-F238E27FC236}">
                <a16:creationId xmlns:a16="http://schemas.microsoft.com/office/drawing/2014/main" id="{1E5F32AD-1E52-9B8C-9075-1BFA889CB684}"/>
              </a:ext>
            </a:extLst>
          </p:cNvPr>
          <p:cNvSpPr/>
          <p:nvPr/>
        </p:nvSpPr>
        <p:spPr>
          <a:xfrm>
            <a:off x="619049" y="3409095"/>
            <a:ext cx="3438144" cy="9144"/>
          </a:xfrm>
          <a:prstGeom prst="rect">
            <a:avLst/>
          </a:prstGeom>
          <a:solidFill>
            <a:srgbClr val="F3F4F6"/>
          </a:solidFill>
          <a:ln/>
        </p:spPr>
        <p:txBody>
          <a:bodyPr/>
          <a:lstStyle/>
          <a:p>
            <a:endParaRPr lang="en-US" dirty="0"/>
          </a:p>
        </p:txBody>
      </p:sp>
      <p:sp>
        <p:nvSpPr>
          <p:cNvPr id="13" name="Shape 11">
            <a:extLst>
              <a:ext uri="{FF2B5EF4-FFF2-40B4-BE49-F238E27FC236}">
                <a16:creationId xmlns:a16="http://schemas.microsoft.com/office/drawing/2014/main" id="{2EAB2C9F-2CD3-017A-2720-635DE753569E}"/>
              </a:ext>
            </a:extLst>
          </p:cNvPr>
          <p:cNvSpPr/>
          <p:nvPr/>
        </p:nvSpPr>
        <p:spPr>
          <a:xfrm>
            <a:off x="619049" y="2977567"/>
            <a:ext cx="3438144" cy="875995"/>
          </a:xfrm>
          <a:prstGeom prst="rect">
            <a:avLst/>
          </a:prstGeom>
          <a:solidFill>
            <a:srgbClr val="FFFFFF"/>
          </a:solidFill>
          <a:ln/>
        </p:spPr>
        <p:txBody>
          <a:bodyPr/>
          <a:lstStyle/>
          <a:p>
            <a:endParaRPr lang="en-US" dirty="0"/>
          </a:p>
        </p:txBody>
      </p:sp>
      <p:sp>
        <p:nvSpPr>
          <p:cNvPr id="14" name="Shape 12">
            <a:extLst>
              <a:ext uri="{FF2B5EF4-FFF2-40B4-BE49-F238E27FC236}">
                <a16:creationId xmlns:a16="http://schemas.microsoft.com/office/drawing/2014/main" id="{4166FE6C-E72C-9391-8AF4-86098CAC5983}"/>
              </a:ext>
            </a:extLst>
          </p:cNvPr>
          <p:cNvSpPr/>
          <p:nvPr/>
        </p:nvSpPr>
        <p:spPr>
          <a:xfrm>
            <a:off x="619049" y="2977567"/>
            <a:ext cx="3438144" cy="9144"/>
          </a:xfrm>
          <a:prstGeom prst="rect">
            <a:avLst/>
          </a:prstGeom>
          <a:solidFill>
            <a:srgbClr val="F3F4F6"/>
          </a:solidFill>
          <a:ln/>
        </p:spPr>
        <p:txBody>
          <a:bodyPr/>
          <a:lstStyle/>
          <a:p>
            <a:endParaRPr lang="en-US" dirty="0"/>
          </a:p>
        </p:txBody>
      </p:sp>
      <p:sp>
        <p:nvSpPr>
          <p:cNvPr id="15" name="Text 13">
            <a:extLst>
              <a:ext uri="{FF2B5EF4-FFF2-40B4-BE49-F238E27FC236}">
                <a16:creationId xmlns:a16="http://schemas.microsoft.com/office/drawing/2014/main" id="{293819B8-1284-BF31-9135-562C8AE1AA93}"/>
              </a:ext>
            </a:extLst>
          </p:cNvPr>
          <p:cNvSpPr txBox="1"/>
          <p:nvPr/>
        </p:nvSpPr>
        <p:spPr>
          <a:xfrm>
            <a:off x="771754" y="3129357"/>
            <a:ext cx="267005" cy="162763"/>
          </a:xfrm>
          <a:prstGeom prst="rect">
            <a:avLst/>
          </a:prstGeom>
          <a:noFill/>
          <a:ln/>
        </p:spPr>
        <p:txBody>
          <a:bodyPr wrap="square" lIns="0" tIns="0" rIns="0" bIns="0" rtlCol="0" anchor="ctr"/>
          <a:lstStyle/>
          <a:p>
            <a:pPr marL="0" indent="0" algn="l">
              <a:buNone/>
            </a:pPr>
            <a:r>
              <a:rPr lang="en-US" sz="900" b="1" dirty="0">
                <a:solidFill>
                  <a:srgbClr val="10B981"/>
                </a:solidFill>
                <a:latin typeface="Poppins" pitchFamily="34" charset="0"/>
                <a:ea typeface="Poppins" pitchFamily="34" charset="-122"/>
                <a:cs typeface="Poppins" pitchFamily="34" charset="-120"/>
              </a:rPr>
              <a:t>DO</a:t>
            </a:r>
            <a:endParaRPr lang="en-US" sz="900" dirty="0"/>
          </a:p>
        </p:txBody>
      </p:sp>
      <p:sp>
        <p:nvSpPr>
          <p:cNvPr id="16" name="Text 14">
            <a:extLst>
              <a:ext uri="{FF2B5EF4-FFF2-40B4-BE49-F238E27FC236}">
                <a16:creationId xmlns:a16="http://schemas.microsoft.com/office/drawing/2014/main" id="{3CED41A8-52F0-D5F5-1613-25EE36EFD842}"/>
              </a:ext>
            </a:extLst>
          </p:cNvPr>
          <p:cNvSpPr txBox="1"/>
          <p:nvPr/>
        </p:nvSpPr>
        <p:spPr>
          <a:xfrm>
            <a:off x="771754" y="3320467"/>
            <a:ext cx="2548433"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Use the full-color logo on light, clean backgrounds for maximum contrast.</a:t>
            </a:r>
            <a:endParaRPr lang="en-US" sz="1000" dirty="0"/>
          </a:p>
        </p:txBody>
      </p:sp>
      <p:sp>
        <p:nvSpPr>
          <p:cNvPr id="17" name="Shape 15">
            <a:extLst>
              <a:ext uri="{FF2B5EF4-FFF2-40B4-BE49-F238E27FC236}">
                <a16:creationId xmlns:a16="http://schemas.microsoft.com/office/drawing/2014/main" id="{3FC8D16B-4498-7F98-F282-258385A8E301}"/>
              </a:ext>
            </a:extLst>
          </p:cNvPr>
          <p:cNvSpPr/>
          <p:nvPr/>
        </p:nvSpPr>
        <p:spPr>
          <a:xfrm>
            <a:off x="4369003" y="1398329"/>
            <a:ext cx="3457346" cy="2445457"/>
          </a:xfrm>
          <a:prstGeom prst="roundRect">
            <a:avLst>
              <a:gd name="adj" fmla="val 1238"/>
            </a:avLst>
          </a:prstGeom>
          <a:solidFill>
            <a:srgbClr val="F9FAFB"/>
          </a:solidFill>
          <a:ln w="12700">
            <a:solidFill>
              <a:srgbClr val="E5E7EB"/>
            </a:solidFill>
            <a:prstDash val="solid"/>
          </a:ln>
        </p:spPr>
        <p:txBody>
          <a:bodyPr/>
          <a:lstStyle/>
          <a:p>
            <a:endParaRPr lang="en-US" dirty="0"/>
          </a:p>
        </p:txBody>
      </p:sp>
      <p:sp>
        <p:nvSpPr>
          <p:cNvPr id="18" name="Shape 16">
            <a:extLst>
              <a:ext uri="{FF2B5EF4-FFF2-40B4-BE49-F238E27FC236}">
                <a16:creationId xmlns:a16="http://schemas.microsoft.com/office/drawing/2014/main" id="{2E829A68-2BB8-3B6F-A89E-45C6BDC34513}"/>
              </a:ext>
            </a:extLst>
          </p:cNvPr>
          <p:cNvSpPr/>
          <p:nvPr/>
        </p:nvSpPr>
        <p:spPr>
          <a:xfrm>
            <a:off x="4378147" y="1408388"/>
            <a:ext cx="3438144" cy="1578324"/>
          </a:xfrm>
          <a:prstGeom prst="rect">
            <a:avLst/>
          </a:prstGeom>
          <a:solidFill>
            <a:srgbClr val="2D80F9"/>
          </a:solidFill>
          <a:ln/>
        </p:spPr>
        <p:txBody>
          <a:bodyPr/>
          <a:lstStyle/>
          <a:p>
            <a:endParaRPr lang="en-US" dirty="0"/>
          </a:p>
        </p:txBody>
      </p:sp>
      <p:sp>
        <p:nvSpPr>
          <p:cNvPr id="19" name="Shape 17">
            <a:extLst>
              <a:ext uri="{FF2B5EF4-FFF2-40B4-BE49-F238E27FC236}">
                <a16:creationId xmlns:a16="http://schemas.microsoft.com/office/drawing/2014/main" id="{DD9BA760-3B93-CF12-BC58-27F1C252D339}"/>
              </a:ext>
            </a:extLst>
          </p:cNvPr>
          <p:cNvSpPr/>
          <p:nvPr/>
        </p:nvSpPr>
        <p:spPr>
          <a:xfrm>
            <a:off x="4378147" y="3409095"/>
            <a:ext cx="3438144" cy="9144"/>
          </a:xfrm>
          <a:prstGeom prst="rect">
            <a:avLst/>
          </a:prstGeom>
          <a:solidFill>
            <a:srgbClr val="F3F4F6"/>
          </a:solidFill>
          <a:ln/>
        </p:spPr>
        <p:txBody>
          <a:bodyPr/>
          <a:lstStyle/>
          <a:p>
            <a:endParaRPr lang="en-US" dirty="0"/>
          </a:p>
        </p:txBody>
      </p:sp>
      <p:sp>
        <p:nvSpPr>
          <p:cNvPr id="20" name="Shape 18">
            <a:extLst>
              <a:ext uri="{FF2B5EF4-FFF2-40B4-BE49-F238E27FC236}">
                <a16:creationId xmlns:a16="http://schemas.microsoft.com/office/drawing/2014/main" id="{D3179EBB-64A0-888E-F281-F12BECA6BFEC}"/>
              </a:ext>
            </a:extLst>
          </p:cNvPr>
          <p:cNvSpPr/>
          <p:nvPr/>
        </p:nvSpPr>
        <p:spPr>
          <a:xfrm>
            <a:off x="4378147" y="2949639"/>
            <a:ext cx="3438144" cy="875995"/>
          </a:xfrm>
          <a:prstGeom prst="rect">
            <a:avLst/>
          </a:prstGeom>
          <a:solidFill>
            <a:srgbClr val="FFFFFF"/>
          </a:solidFill>
          <a:ln/>
        </p:spPr>
        <p:txBody>
          <a:bodyPr/>
          <a:lstStyle/>
          <a:p>
            <a:endParaRPr lang="en-US" dirty="0"/>
          </a:p>
        </p:txBody>
      </p:sp>
      <p:sp>
        <p:nvSpPr>
          <p:cNvPr id="21" name="Shape 19">
            <a:extLst>
              <a:ext uri="{FF2B5EF4-FFF2-40B4-BE49-F238E27FC236}">
                <a16:creationId xmlns:a16="http://schemas.microsoft.com/office/drawing/2014/main" id="{790AB5DF-F0D4-F3B7-F2F4-1A6E28F4D1EF}"/>
              </a:ext>
            </a:extLst>
          </p:cNvPr>
          <p:cNvSpPr/>
          <p:nvPr/>
        </p:nvSpPr>
        <p:spPr>
          <a:xfrm>
            <a:off x="4378147" y="2976935"/>
            <a:ext cx="3438144" cy="9144"/>
          </a:xfrm>
          <a:prstGeom prst="rect">
            <a:avLst/>
          </a:prstGeom>
          <a:solidFill>
            <a:srgbClr val="F3F4F6"/>
          </a:solidFill>
          <a:ln/>
        </p:spPr>
        <p:txBody>
          <a:bodyPr/>
          <a:lstStyle/>
          <a:p>
            <a:endParaRPr lang="en-US" dirty="0"/>
          </a:p>
        </p:txBody>
      </p:sp>
      <p:sp>
        <p:nvSpPr>
          <p:cNvPr id="22" name="Text 20">
            <a:extLst>
              <a:ext uri="{FF2B5EF4-FFF2-40B4-BE49-F238E27FC236}">
                <a16:creationId xmlns:a16="http://schemas.microsoft.com/office/drawing/2014/main" id="{98DD9B1C-FB04-91B3-9F1D-41E5C5E74229}"/>
              </a:ext>
            </a:extLst>
          </p:cNvPr>
          <p:cNvSpPr txBox="1"/>
          <p:nvPr/>
        </p:nvSpPr>
        <p:spPr>
          <a:xfrm>
            <a:off x="4530852" y="3128725"/>
            <a:ext cx="267005" cy="162763"/>
          </a:xfrm>
          <a:prstGeom prst="rect">
            <a:avLst/>
          </a:prstGeom>
          <a:noFill/>
          <a:ln/>
        </p:spPr>
        <p:txBody>
          <a:bodyPr wrap="square" lIns="0" tIns="0" rIns="0" bIns="0" rtlCol="0" anchor="ctr"/>
          <a:lstStyle/>
          <a:p>
            <a:pPr marL="0" indent="0" algn="l">
              <a:buNone/>
            </a:pPr>
            <a:r>
              <a:rPr lang="en-US" sz="900" b="1" dirty="0">
                <a:solidFill>
                  <a:srgbClr val="10B981"/>
                </a:solidFill>
                <a:latin typeface="Poppins" pitchFamily="34" charset="0"/>
                <a:ea typeface="Poppins" pitchFamily="34" charset="-122"/>
                <a:cs typeface="Poppins" pitchFamily="34" charset="-120"/>
              </a:rPr>
              <a:t>DO</a:t>
            </a:r>
            <a:endParaRPr lang="en-US" sz="900" dirty="0"/>
          </a:p>
        </p:txBody>
      </p:sp>
      <p:sp>
        <p:nvSpPr>
          <p:cNvPr id="23" name="Text 21">
            <a:extLst>
              <a:ext uri="{FF2B5EF4-FFF2-40B4-BE49-F238E27FC236}">
                <a16:creationId xmlns:a16="http://schemas.microsoft.com/office/drawing/2014/main" id="{46450605-6D53-1F7C-B66A-ADF327BE8169}"/>
              </a:ext>
            </a:extLst>
          </p:cNvPr>
          <p:cNvSpPr txBox="1"/>
          <p:nvPr/>
        </p:nvSpPr>
        <p:spPr>
          <a:xfrm>
            <a:off x="4530852" y="3319835"/>
            <a:ext cx="3186684"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Use the white/reverse logo on Mashaal Blue or dark backgrounds.</a:t>
            </a:r>
            <a:endParaRPr lang="en-US" sz="1000" dirty="0"/>
          </a:p>
        </p:txBody>
      </p:sp>
      <p:sp>
        <p:nvSpPr>
          <p:cNvPr id="24" name="Shape 22">
            <a:extLst>
              <a:ext uri="{FF2B5EF4-FFF2-40B4-BE49-F238E27FC236}">
                <a16:creationId xmlns:a16="http://schemas.microsoft.com/office/drawing/2014/main" id="{8773D918-4106-3BB9-314F-54BA50B643D5}"/>
              </a:ext>
            </a:extLst>
          </p:cNvPr>
          <p:cNvSpPr/>
          <p:nvPr/>
        </p:nvSpPr>
        <p:spPr>
          <a:xfrm>
            <a:off x="8128102" y="1398329"/>
            <a:ext cx="3457346" cy="2445457"/>
          </a:xfrm>
          <a:prstGeom prst="roundRect">
            <a:avLst>
              <a:gd name="adj" fmla="val 1238"/>
            </a:avLst>
          </a:prstGeom>
          <a:solidFill>
            <a:srgbClr val="F9FAFB"/>
          </a:solidFill>
          <a:ln w="12700">
            <a:solidFill>
              <a:srgbClr val="E5E7EB"/>
            </a:solidFill>
            <a:prstDash val="solid"/>
          </a:ln>
        </p:spPr>
        <p:txBody>
          <a:bodyPr/>
          <a:lstStyle/>
          <a:p>
            <a:endParaRPr lang="en-US" dirty="0"/>
          </a:p>
        </p:txBody>
      </p:sp>
      <p:sp>
        <p:nvSpPr>
          <p:cNvPr id="25" name="Shape 23">
            <a:extLst>
              <a:ext uri="{FF2B5EF4-FFF2-40B4-BE49-F238E27FC236}">
                <a16:creationId xmlns:a16="http://schemas.microsoft.com/office/drawing/2014/main" id="{18579503-ED46-B9A2-A458-CEF7A1170022}"/>
              </a:ext>
            </a:extLst>
          </p:cNvPr>
          <p:cNvSpPr/>
          <p:nvPr/>
        </p:nvSpPr>
        <p:spPr>
          <a:xfrm>
            <a:off x="8137246" y="1408388"/>
            <a:ext cx="3438144" cy="1578324"/>
          </a:xfrm>
          <a:prstGeom prst="rect">
            <a:avLst/>
          </a:prstGeom>
          <a:solidFill>
            <a:schemeClr val="tx1">
              <a:lumMod val="85000"/>
              <a:lumOff val="15000"/>
            </a:schemeClr>
          </a:solidFill>
          <a:ln/>
        </p:spPr>
        <p:txBody>
          <a:bodyPr/>
          <a:lstStyle/>
          <a:p>
            <a:endParaRPr lang="en-US" dirty="0"/>
          </a:p>
        </p:txBody>
      </p:sp>
      <p:sp>
        <p:nvSpPr>
          <p:cNvPr id="26" name="Shape 24">
            <a:extLst>
              <a:ext uri="{FF2B5EF4-FFF2-40B4-BE49-F238E27FC236}">
                <a16:creationId xmlns:a16="http://schemas.microsoft.com/office/drawing/2014/main" id="{36328629-762A-27F1-1647-EF423660FC6B}"/>
              </a:ext>
            </a:extLst>
          </p:cNvPr>
          <p:cNvSpPr/>
          <p:nvPr/>
        </p:nvSpPr>
        <p:spPr>
          <a:xfrm>
            <a:off x="8137246" y="3409095"/>
            <a:ext cx="3438144" cy="9144"/>
          </a:xfrm>
          <a:prstGeom prst="rect">
            <a:avLst/>
          </a:prstGeom>
          <a:solidFill>
            <a:srgbClr val="F3F4F6"/>
          </a:solidFill>
          <a:ln/>
        </p:spPr>
        <p:txBody>
          <a:bodyPr/>
          <a:lstStyle/>
          <a:p>
            <a:endParaRPr lang="en-US" dirty="0"/>
          </a:p>
        </p:txBody>
      </p:sp>
      <p:sp>
        <p:nvSpPr>
          <p:cNvPr id="27" name="Shape 26">
            <a:extLst>
              <a:ext uri="{FF2B5EF4-FFF2-40B4-BE49-F238E27FC236}">
                <a16:creationId xmlns:a16="http://schemas.microsoft.com/office/drawing/2014/main" id="{80EEFA53-68A0-B31F-5C90-62A7AFB9F088}"/>
              </a:ext>
            </a:extLst>
          </p:cNvPr>
          <p:cNvSpPr/>
          <p:nvPr/>
        </p:nvSpPr>
        <p:spPr>
          <a:xfrm>
            <a:off x="8137246" y="2949639"/>
            <a:ext cx="3438144" cy="875995"/>
          </a:xfrm>
          <a:prstGeom prst="rect">
            <a:avLst/>
          </a:prstGeom>
          <a:solidFill>
            <a:srgbClr val="FFFFFF"/>
          </a:solidFill>
          <a:ln/>
        </p:spPr>
        <p:txBody>
          <a:bodyPr/>
          <a:lstStyle/>
          <a:p>
            <a:endParaRPr lang="en-US" dirty="0"/>
          </a:p>
        </p:txBody>
      </p:sp>
      <p:sp>
        <p:nvSpPr>
          <p:cNvPr id="28" name="Shape 27">
            <a:extLst>
              <a:ext uri="{FF2B5EF4-FFF2-40B4-BE49-F238E27FC236}">
                <a16:creationId xmlns:a16="http://schemas.microsoft.com/office/drawing/2014/main" id="{02A754F3-09F9-5D48-BD3F-9036EACF06AB}"/>
              </a:ext>
            </a:extLst>
          </p:cNvPr>
          <p:cNvSpPr/>
          <p:nvPr/>
        </p:nvSpPr>
        <p:spPr>
          <a:xfrm>
            <a:off x="8137246" y="2976935"/>
            <a:ext cx="3438144" cy="9144"/>
          </a:xfrm>
          <a:prstGeom prst="rect">
            <a:avLst/>
          </a:prstGeom>
          <a:solidFill>
            <a:srgbClr val="F3F4F6"/>
          </a:solidFill>
          <a:ln/>
        </p:spPr>
        <p:txBody>
          <a:bodyPr/>
          <a:lstStyle/>
          <a:p>
            <a:endParaRPr lang="en-US" dirty="0"/>
          </a:p>
        </p:txBody>
      </p:sp>
      <p:sp>
        <p:nvSpPr>
          <p:cNvPr id="29" name="Text 28">
            <a:extLst>
              <a:ext uri="{FF2B5EF4-FFF2-40B4-BE49-F238E27FC236}">
                <a16:creationId xmlns:a16="http://schemas.microsoft.com/office/drawing/2014/main" id="{4591AC79-4589-722C-D3DB-957BCA92AAC6}"/>
              </a:ext>
            </a:extLst>
          </p:cNvPr>
          <p:cNvSpPr txBox="1"/>
          <p:nvPr/>
        </p:nvSpPr>
        <p:spPr>
          <a:xfrm>
            <a:off x="8289950" y="3128725"/>
            <a:ext cx="267005" cy="162763"/>
          </a:xfrm>
          <a:prstGeom prst="rect">
            <a:avLst/>
          </a:prstGeom>
          <a:noFill/>
          <a:ln/>
        </p:spPr>
        <p:txBody>
          <a:bodyPr wrap="square" lIns="0" tIns="0" rIns="0" bIns="0" rtlCol="0" anchor="ctr"/>
          <a:lstStyle/>
          <a:p>
            <a:pPr marL="0" indent="0" algn="l">
              <a:buNone/>
            </a:pPr>
            <a:r>
              <a:rPr lang="en-US" sz="900" b="1" dirty="0">
                <a:solidFill>
                  <a:srgbClr val="10B981"/>
                </a:solidFill>
                <a:latin typeface="Poppins" pitchFamily="34" charset="0"/>
                <a:ea typeface="Poppins" pitchFamily="34" charset="-122"/>
                <a:cs typeface="Poppins" pitchFamily="34" charset="-120"/>
              </a:rPr>
              <a:t>DO</a:t>
            </a:r>
            <a:endParaRPr lang="en-US" sz="900" dirty="0"/>
          </a:p>
        </p:txBody>
      </p:sp>
      <p:sp>
        <p:nvSpPr>
          <p:cNvPr id="30" name="Text 29">
            <a:extLst>
              <a:ext uri="{FF2B5EF4-FFF2-40B4-BE49-F238E27FC236}">
                <a16:creationId xmlns:a16="http://schemas.microsoft.com/office/drawing/2014/main" id="{0937EF94-62BE-B160-BA19-07E23AAA51A9}"/>
              </a:ext>
            </a:extLst>
          </p:cNvPr>
          <p:cNvSpPr txBox="1"/>
          <p:nvPr/>
        </p:nvSpPr>
        <p:spPr>
          <a:xfrm>
            <a:off x="8289950" y="3319835"/>
            <a:ext cx="2948026"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Maintain generous clear space around the logo, free from text or graphics.</a:t>
            </a:r>
            <a:endParaRPr lang="en-US" sz="1000" dirty="0"/>
          </a:p>
        </p:txBody>
      </p:sp>
      <p:sp>
        <p:nvSpPr>
          <p:cNvPr id="31" name="Shape 30">
            <a:extLst>
              <a:ext uri="{FF2B5EF4-FFF2-40B4-BE49-F238E27FC236}">
                <a16:creationId xmlns:a16="http://schemas.microsoft.com/office/drawing/2014/main" id="{61E936E3-45E3-D729-118C-494BACE79003}"/>
              </a:ext>
            </a:extLst>
          </p:cNvPr>
          <p:cNvSpPr/>
          <p:nvPr/>
        </p:nvSpPr>
        <p:spPr>
          <a:xfrm>
            <a:off x="609905" y="4020555"/>
            <a:ext cx="3457346" cy="2476369"/>
          </a:xfrm>
          <a:prstGeom prst="roundRect">
            <a:avLst>
              <a:gd name="adj" fmla="val 1238"/>
            </a:avLst>
          </a:prstGeom>
          <a:solidFill>
            <a:srgbClr val="F9FAFB"/>
          </a:solidFill>
          <a:ln w="12700">
            <a:solidFill>
              <a:srgbClr val="E5E7EB"/>
            </a:solidFill>
            <a:prstDash val="solid"/>
          </a:ln>
        </p:spPr>
        <p:txBody>
          <a:bodyPr/>
          <a:lstStyle/>
          <a:p>
            <a:endParaRPr lang="en-US" dirty="0"/>
          </a:p>
        </p:txBody>
      </p:sp>
      <p:sp>
        <p:nvSpPr>
          <p:cNvPr id="32" name="Shape 31">
            <a:extLst>
              <a:ext uri="{FF2B5EF4-FFF2-40B4-BE49-F238E27FC236}">
                <a16:creationId xmlns:a16="http://schemas.microsoft.com/office/drawing/2014/main" id="{11AFE066-4115-2FF3-DF73-E43CF8C999DD}"/>
              </a:ext>
            </a:extLst>
          </p:cNvPr>
          <p:cNvSpPr/>
          <p:nvPr/>
        </p:nvSpPr>
        <p:spPr>
          <a:xfrm>
            <a:off x="619049" y="4029699"/>
            <a:ext cx="3438144" cy="2009851"/>
          </a:xfrm>
          <a:prstGeom prst="rect">
            <a:avLst/>
          </a:prstGeom>
          <a:solidFill>
            <a:srgbClr val="FFFFFF"/>
          </a:solidFill>
          <a:ln/>
        </p:spPr>
        <p:txBody>
          <a:bodyPr/>
          <a:lstStyle/>
          <a:p>
            <a:endParaRPr lang="en-US" dirty="0"/>
          </a:p>
        </p:txBody>
      </p:sp>
      <p:sp>
        <p:nvSpPr>
          <p:cNvPr id="33" name="Shape 32">
            <a:extLst>
              <a:ext uri="{FF2B5EF4-FFF2-40B4-BE49-F238E27FC236}">
                <a16:creationId xmlns:a16="http://schemas.microsoft.com/office/drawing/2014/main" id="{89BF6882-90B5-B8ED-D82A-F6BE823CA9D1}"/>
              </a:ext>
            </a:extLst>
          </p:cNvPr>
          <p:cNvSpPr/>
          <p:nvPr/>
        </p:nvSpPr>
        <p:spPr>
          <a:xfrm>
            <a:off x="619049" y="6030407"/>
            <a:ext cx="3438144" cy="9144"/>
          </a:xfrm>
          <a:prstGeom prst="rect">
            <a:avLst/>
          </a:prstGeom>
          <a:solidFill>
            <a:srgbClr val="F3F4F6"/>
          </a:solidFill>
          <a:ln/>
        </p:spPr>
        <p:txBody>
          <a:bodyPr/>
          <a:lstStyle/>
          <a:p>
            <a:endParaRPr lang="en-US" dirty="0"/>
          </a:p>
        </p:txBody>
      </p:sp>
      <p:pic>
        <p:nvPicPr>
          <p:cNvPr id="34" name="Image 3" descr="preencoded.png">
            <a:extLst>
              <a:ext uri="{FF2B5EF4-FFF2-40B4-BE49-F238E27FC236}">
                <a16:creationId xmlns:a16="http://schemas.microsoft.com/office/drawing/2014/main" id="{D75A3A6E-6795-5079-81F1-2CDB7F54C53D}"/>
              </a:ext>
            </a:extLst>
          </p:cNvPr>
          <p:cNvPicPr>
            <a:picLocks noChangeAspect="1"/>
          </p:cNvPicPr>
          <p:nvPr/>
        </p:nvPicPr>
        <p:blipFill>
          <a:blip r:embed="rId2">
            <a:alphaModFix amt="80000"/>
          </a:blip>
          <a:srcRect l="160" r="160"/>
          <a:stretch/>
        </p:blipFill>
        <p:spPr>
          <a:xfrm>
            <a:off x="1411278" y="4362593"/>
            <a:ext cx="1853686" cy="1043625"/>
          </a:xfrm>
          <a:prstGeom prst="rect">
            <a:avLst/>
          </a:prstGeom>
        </p:spPr>
      </p:pic>
      <p:sp>
        <p:nvSpPr>
          <p:cNvPr id="35" name="Shape 33">
            <a:extLst>
              <a:ext uri="{FF2B5EF4-FFF2-40B4-BE49-F238E27FC236}">
                <a16:creationId xmlns:a16="http://schemas.microsoft.com/office/drawing/2014/main" id="{FB65D5DF-9793-8B0D-A3F8-3B20A464635C}"/>
              </a:ext>
            </a:extLst>
          </p:cNvPr>
          <p:cNvSpPr/>
          <p:nvPr/>
        </p:nvSpPr>
        <p:spPr>
          <a:xfrm>
            <a:off x="619049" y="5611233"/>
            <a:ext cx="3438144" cy="875995"/>
          </a:xfrm>
          <a:prstGeom prst="rect">
            <a:avLst/>
          </a:prstGeom>
          <a:solidFill>
            <a:srgbClr val="FFFFFF"/>
          </a:solidFill>
          <a:ln/>
        </p:spPr>
        <p:txBody>
          <a:bodyPr/>
          <a:lstStyle/>
          <a:p>
            <a:endParaRPr lang="en-US" dirty="0"/>
          </a:p>
        </p:txBody>
      </p:sp>
      <p:sp>
        <p:nvSpPr>
          <p:cNvPr id="36" name="Shape 34">
            <a:extLst>
              <a:ext uri="{FF2B5EF4-FFF2-40B4-BE49-F238E27FC236}">
                <a16:creationId xmlns:a16="http://schemas.microsoft.com/office/drawing/2014/main" id="{2E19B9D8-CE6C-98FD-CC31-CC02B1952E56}"/>
              </a:ext>
            </a:extLst>
          </p:cNvPr>
          <p:cNvSpPr/>
          <p:nvPr/>
        </p:nvSpPr>
        <p:spPr>
          <a:xfrm>
            <a:off x="619049" y="5611233"/>
            <a:ext cx="3438144" cy="9144"/>
          </a:xfrm>
          <a:prstGeom prst="rect">
            <a:avLst/>
          </a:prstGeom>
          <a:solidFill>
            <a:srgbClr val="F3F4F6"/>
          </a:solidFill>
          <a:ln/>
        </p:spPr>
        <p:txBody>
          <a:bodyPr/>
          <a:lstStyle/>
          <a:p>
            <a:endParaRPr lang="en-US" dirty="0"/>
          </a:p>
        </p:txBody>
      </p:sp>
      <p:sp>
        <p:nvSpPr>
          <p:cNvPr id="37" name="Text 35">
            <a:extLst>
              <a:ext uri="{FF2B5EF4-FFF2-40B4-BE49-F238E27FC236}">
                <a16:creationId xmlns:a16="http://schemas.microsoft.com/office/drawing/2014/main" id="{75478D99-4CCA-BA33-481D-68CDAFAB2149}"/>
              </a:ext>
            </a:extLst>
          </p:cNvPr>
          <p:cNvSpPr txBox="1"/>
          <p:nvPr/>
        </p:nvSpPr>
        <p:spPr>
          <a:xfrm>
            <a:off x="771754" y="5763937"/>
            <a:ext cx="457200" cy="162763"/>
          </a:xfrm>
          <a:prstGeom prst="rect">
            <a:avLst/>
          </a:prstGeom>
          <a:noFill/>
          <a:ln/>
        </p:spPr>
        <p:txBody>
          <a:bodyPr wrap="square" lIns="0" tIns="0" rIns="0" bIns="0" rtlCol="0" anchor="ctr"/>
          <a:lstStyle/>
          <a:p>
            <a:pPr marL="0" indent="0" algn="l">
              <a:buNone/>
            </a:pPr>
            <a:r>
              <a:rPr lang="en-US" sz="900" b="1" dirty="0">
                <a:solidFill>
                  <a:srgbClr val="EF4444"/>
                </a:solidFill>
                <a:latin typeface="Poppins" pitchFamily="34" charset="0"/>
                <a:ea typeface="Poppins" pitchFamily="34" charset="-122"/>
                <a:cs typeface="Poppins" pitchFamily="34" charset="-120"/>
              </a:rPr>
              <a:t>DON'T</a:t>
            </a:r>
            <a:endParaRPr lang="en-US" sz="900" dirty="0"/>
          </a:p>
        </p:txBody>
      </p:sp>
      <p:sp>
        <p:nvSpPr>
          <p:cNvPr id="38" name="Text 36">
            <a:extLst>
              <a:ext uri="{FF2B5EF4-FFF2-40B4-BE49-F238E27FC236}">
                <a16:creationId xmlns:a16="http://schemas.microsoft.com/office/drawing/2014/main" id="{4B47B371-5DA0-4A21-DF7B-7CC15CA92ADC}"/>
              </a:ext>
            </a:extLst>
          </p:cNvPr>
          <p:cNvSpPr txBox="1"/>
          <p:nvPr/>
        </p:nvSpPr>
        <p:spPr>
          <a:xfrm>
            <a:off x="771754" y="5954133"/>
            <a:ext cx="2938882"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Do not stretch, squeeze, skew, or rotate the logo in any way.</a:t>
            </a:r>
            <a:endParaRPr lang="en-US" sz="1000" dirty="0"/>
          </a:p>
        </p:txBody>
      </p:sp>
      <p:sp>
        <p:nvSpPr>
          <p:cNvPr id="39" name="Shape 37">
            <a:extLst>
              <a:ext uri="{FF2B5EF4-FFF2-40B4-BE49-F238E27FC236}">
                <a16:creationId xmlns:a16="http://schemas.microsoft.com/office/drawing/2014/main" id="{984E3A8C-9FF4-8B54-2AB6-F3157DC12CC8}"/>
              </a:ext>
            </a:extLst>
          </p:cNvPr>
          <p:cNvSpPr/>
          <p:nvPr/>
        </p:nvSpPr>
        <p:spPr>
          <a:xfrm>
            <a:off x="4369003" y="4020555"/>
            <a:ext cx="3457346" cy="2476369"/>
          </a:xfrm>
          <a:prstGeom prst="roundRect">
            <a:avLst>
              <a:gd name="adj" fmla="val 1238"/>
            </a:avLst>
          </a:prstGeom>
          <a:solidFill>
            <a:srgbClr val="F9FAFB"/>
          </a:solidFill>
          <a:ln w="12700">
            <a:solidFill>
              <a:srgbClr val="E5E7EB"/>
            </a:solidFill>
            <a:prstDash val="solid"/>
          </a:ln>
        </p:spPr>
        <p:txBody>
          <a:bodyPr/>
          <a:lstStyle/>
          <a:p>
            <a:endParaRPr lang="en-US" dirty="0"/>
          </a:p>
        </p:txBody>
      </p:sp>
      <p:sp>
        <p:nvSpPr>
          <p:cNvPr id="40" name="Shape 38">
            <a:extLst>
              <a:ext uri="{FF2B5EF4-FFF2-40B4-BE49-F238E27FC236}">
                <a16:creationId xmlns:a16="http://schemas.microsoft.com/office/drawing/2014/main" id="{5C2CC867-F113-42A7-4901-559057830BC8}"/>
              </a:ext>
            </a:extLst>
          </p:cNvPr>
          <p:cNvSpPr/>
          <p:nvPr/>
        </p:nvSpPr>
        <p:spPr>
          <a:xfrm>
            <a:off x="4378147" y="4029699"/>
            <a:ext cx="3438144" cy="2009851"/>
          </a:xfrm>
          <a:prstGeom prst="rect">
            <a:avLst/>
          </a:prstGeom>
          <a:solidFill>
            <a:srgbClr val="FFFFFF"/>
          </a:solidFill>
          <a:ln/>
        </p:spPr>
        <p:txBody>
          <a:bodyPr/>
          <a:lstStyle/>
          <a:p>
            <a:endParaRPr lang="en-US" dirty="0"/>
          </a:p>
        </p:txBody>
      </p:sp>
      <p:sp>
        <p:nvSpPr>
          <p:cNvPr id="41" name="Shape 39">
            <a:extLst>
              <a:ext uri="{FF2B5EF4-FFF2-40B4-BE49-F238E27FC236}">
                <a16:creationId xmlns:a16="http://schemas.microsoft.com/office/drawing/2014/main" id="{0CF87BC1-C5A2-42B3-B10E-2730B49D397F}"/>
              </a:ext>
            </a:extLst>
          </p:cNvPr>
          <p:cNvSpPr/>
          <p:nvPr/>
        </p:nvSpPr>
        <p:spPr>
          <a:xfrm>
            <a:off x="4378147" y="5606661"/>
            <a:ext cx="3438144" cy="9144"/>
          </a:xfrm>
          <a:prstGeom prst="rect">
            <a:avLst/>
          </a:prstGeom>
          <a:solidFill>
            <a:srgbClr val="F3F4F6"/>
          </a:solidFill>
          <a:ln/>
        </p:spPr>
        <p:txBody>
          <a:bodyPr/>
          <a:lstStyle/>
          <a:p>
            <a:endParaRPr lang="en-US" dirty="0"/>
          </a:p>
        </p:txBody>
      </p:sp>
      <p:sp>
        <p:nvSpPr>
          <p:cNvPr id="42" name="Shape 40">
            <a:extLst>
              <a:ext uri="{FF2B5EF4-FFF2-40B4-BE49-F238E27FC236}">
                <a16:creationId xmlns:a16="http://schemas.microsoft.com/office/drawing/2014/main" id="{343AEDE2-0A1B-A06A-0376-A46E8FEE429A}"/>
              </a:ext>
            </a:extLst>
          </p:cNvPr>
          <p:cNvSpPr/>
          <p:nvPr/>
        </p:nvSpPr>
        <p:spPr>
          <a:xfrm>
            <a:off x="4379211" y="5616966"/>
            <a:ext cx="3438144" cy="875995"/>
          </a:xfrm>
          <a:prstGeom prst="rect">
            <a:avLst/>
          </a:prstGeom>
          <a:solidFill>
            <a:srgbClr val="FFFFFF"/>
          </a:solidFill>
          <a:ln/>
        </p:spPr>
        <p:txBody>
          <a:bodyPr/>
          <a:lstStyle/>
          <a:p>
            <a:endParaRPr lang="en-US" dirty="0"/>
          </a:p>
        </p:txBody>
      </p:sp>
      <p:sp>
        <p:nvSpPr>
          <p:cNvPr id="44" name="Text 42">
            <a:extLst>
              <a:ext uri="{FF2B5EF4-FFF2-40B4-BE49-F238E27FC236}">
                <a16:creationId xmlns:a16="http://schemas.microsoft.com/office/drawing/2014/main" id="{A5A66779-AD4B-8BB7-C496-5A91AEF2782C}"/>
              </a:ext>
            </a:extLst>
          </p:cNvPr>
          <p:cNvSpPr txBox="1"/>
          <p:nvPr/>
        </p:nvSpPr>
        <p:spPr>
          <a:xfrm>
            <a:off x="4530852" y="5763937"/>
            <a:ext cx="457200" cy="162763"/>
          </a:xfrm>
          <a:prstGeom prst="rect">
            <a:avLst/>
          </a:prstGeom>
          <a:noFill/>
          <a:ln/>
        </p:spPr>
        <p:txBody>
          <a:bodyPr wrap="square" lIns="0" tIns="0" rIns="0" bIns="0" rtlCol="0" anchor="ctr"/>
          <a:lstStyle/>
          <a:p>
            <a:pPr marL="0" indent="0" algn="l">
              <a:buNone/>
            </a:pPr>
            <a:r>
              <a:rPr lang="en-US" sz="900" b="1" dirty="0">
                <a:solidFill>
                  <a:srgbClr val="EF4444"/>
                </a:solidFill>
                <a:latin typeface="Poppins" pitchFamily="34" charset="0"/>
                <a:ea typeface="Poppins" pitchFamily="34" charset="-122"/>
                <a:cs typeface="Poppins" pitchFamily="34" charset="-120"/>
              </a:rPr>
              <a:t>DON'T</a:t>
            </a:r>
            <a:endParaRPr lang="en-US" sz="900" dirty="0"/>
          </a:p>
        </p:txBody>
      </p:sp>
      <p:sp>
        <p:nvSpPr>
          <p:cNvPr id="45" name="Text 43">
            <a:extLst>
              <a:ext uri="{FF2B5EF4-FFF2-40B4-BE49-F238E27FC236}">
                <a16:creationId xmlns:a16="http://schemas.microsoft.com/office/drawing/2014/main" id="{F268C520-53CA-6B5D-4749-7DD0F53B99C5}"/>
              </a:ext>
            </a:extLst>
          </p:cNvPr>
          <p:cNvSpPr txBox="1"/>
          <p:nvPr/>
        </p:nvSpPr>
        <p:spPr>
          <a:xfrm>
            <a:off x="4530852" y="5954133"/>
            <a:ext cx="3186684"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Do not change the logo colors or create unauthorized color variations.</a:t>
            </a:r>
            <a:endParaRPr lang="en-US" sz="1000" dirty="0"/>
          </a:p>
        </p:txBody>
      </p:sp>
      <p:sp>
        <p:nvSpPr>
          <p:cNvPr id="46" name="Shape 44">
            <a:extLst>
              <a:ext uri="{FF2B5EF4-FFF2-40B4-BE49-F238E27FC236}">
                <a16:creationId xmlns:a16="http://schemas.microsoft.com/office/drawing/2014/main" id="{D36D8CD6-22D4-FED8-4596-2757496F38CF}"/>
              </a:ext>
            </a:extLst>
          </p:cNvPr>
          <p:cNvSpPr/>
          <p:nvPr/>
        </p:nvSpPr>
        <p:spPr>
          <a:xfrm>
            <a:off x="8128102" y="4020555"/>
            <a:ext cx="3457346" cy="2476369"/>
          </a:xfrm>
          <a:prstGeom prst="roundRect">
            <a:avLst>
              <a:gd name="adj" fmla="val 1238"/>
            </a:avLst>
          </a:prstGeom>
          <a:solidFill>
            <a:srgbClr val="F9FAFB"/>
          </a:solidFill>
          <a:ln w="12700">
            <a:solidFill>
              <a:srgbClr val="E5E7EB"/>
            </a:solidFill>
            <a:prstDash val="solid"/>
          </a:ln>
        </p:spPr>
        <p:txBody>
          <a:bodyPr/>
          <a:lstStyle/>
          <a:p>
            <a:endParaRPr lang="en-US" dirty="0"/>
          </a:p>
        </p:txBody>
      </p:sp>
      <p:sp>
        <p:nvSpPr>
          <p:cNvPr id="47" name="Shape 45">
            <a:extLst>
              <a:ext uri="{FF2B5EF4-FFF2-40B4-BE49-F238E27FC236}">
                <a16:creationId xmlns:a16="http://schemas.microsoft.com/office/drawing/2014/main" id="{75765D10-ED91-A481-0B87-BA833826C8D4}"/>
              </a:ext>
            </a:extLst>
          </p:cNvPr>
          <p:cNvSpPr/>
          <p:nvPr/>
        </p:nvSpPr>
        <p:spPr>
          <a:xfrm>
            <a:off x="8137246" y="4029699"/>
            <a:ext cx="3438144" cy="2009851"/>
          </a:xfrm>
          <a:prstGeom prst="rect">
            <a:avLst/>
          </a:prstGeom>
          <a:solidFill>
            <a:srgbClr val="333333"/>
          </a:solidFill>
          <a:ln/>
        </p:spPr>
        <p:txBody>
          <a:bodyPr/>
          <a:lstStyle/>
          <a:p>
            <a:endParaRPr lang="en-US" dirty="0"/>
          </a:p>
        </p:txBody>
      </p:sp>
      <p:sp>
        <p:nvSpPr>
          <p:cNvPr id="48" name="Shape 46">
            <a:extLst>
              <a:ext uri="{FF2B5EF4-FFF2-40B4-BE49-F238E27FC236}">
                <a16:creationId xmlns:a16="http://schemas.microsoft.com/office/drawing/2014/main" id="{1C618805-F02B-C893-3B86-31ECF7A54706}"/>
              </a:ext>
            </a:extLst>
          </p:cNvPr>
          <p:cNvSpPr/>
          <p:nvPr/>
        </p:nvSpPr>
        <p:spPr>
          <a:xfrm>
            <a:off x="8137246" y="6030407"/>
            <a:ext cx="3438144" cy="9144"/>
          </a:xfrm>
          <a:prstGeom prst="rect">
            <a:avLst/>
          </a:prstGeom>
          <a:solidFill>
            <a:srgbClr val="F3F4F6"/>
          </a:solidFill>
          <a:ln/>
        </p:spPr>
        <p:txBody>
          <a:bodyPr/>
          <a:lstStyle/>
          <a:p>
            <a:endParaRPr lang="en-US" dirty="0"/>
          </a:p>
        </p:txBody>
      </p:sp>
      <p:sp>
        <p:nvSpPr>
          <p:cNvPr id="49" name="Shape 47">
            <a:extLst>
              <a:ext uri="{FF2B5EF4-FFF2-40B4-BE49-F238E27FC236}">
                <a16:creationId xmlns:a16="http://schemas.microsoft.com/office/drawing/2014/main" id="{F172975A-1C03-5E6C-308A-C6E9B52300B8}"/>
              </a:ext>
            </a:extLst>
          </p:cNvPr>
          <p:cNvSpPr/>
          <p:nvPr/>
        </p:nvSpPr>
        <p:spPr>
          <a:xfrm>
            <a:off x="8137246" y="4029699"/>
            <a:ext cx="3438144" cy="2000707"/>
          </a:xfrm>
          <a:prstGeom prst="rect">
            <a:avLst/>
          </a:prstGeom>
          <a:blipFill>
            <a:blip r:embed="rId3"/>
            <a:stretch>
              <a:fillRect t="-53000" b="-53000"/>
            </a:stretch>
          </a:blipFill>
          <a:ln/>
        </p:spPr>
        <p:txBody>
          <a:bodyPr/>
          <a:lstStyle/>
          <a:p>
            <a:endParaRPr lang="en-US" dirty="0"/>
          </a:p>
        </p:txBody>
      </p:sp>
      <p:sp>
        <p:nvSpPr>
          <p:cNvPr id="50" name="Shape 48">
            <a:extLst>
              <a:ext uri="{FF2B5EF4-FFF2-40B4-BE49-F238E27FC236}">
                <a16:creationId xmlns:a16="http://schemas.microsoft.com/office/drawing/2014/main" id="{F68D2E22-A599-97C6-6840-EA479311BA0F}"/>
              </a:ext>
            </a:extLst>
          </p:cNvPr>
          <p:cNvSpPr/>
          <p:nvPr/>
        </p:nvSpPr>
        <p:spPr>
          <a:xfrm>
            <a:off x="8137246" y="5611233"/>
            <a:ext cx="3438144" cy="875995"/>
          </a:xfrm>
          <a:prstGeom prst="rect">
            <a:avLst/>
          </a:prstGeom>
          <a:solidFill>
            <a:srgbClr val="FFFFFF"/>
          </a:solidFill>
          <a:ln/>
        </p:spPr>
        <p:txBody>
          <a:bodyPr/>
          <a:lstStyle/>
          <a:p>
            <a:endParaRPr lang="en-US" dirty="0"/>
          </a:p>
        </p:txBody>
      </p:sp>
      <p:sp>
        <p:nvSpPr>
          <p:cNvPr id="51" name="Shape 49">
            <a:extLst>
              <a:ext uri="{FF2B5EF4-FFF2-40B4-BE49-F238E27FC236}">
                <a16:creationId xmlns:a16="http://schemas.microsoft.com/office/drawing/2014/main" id="{8308D541-6D5C-E686-7C2F-F2C2EC1CF465}"/>
              </a:ext>
            </a:extLst>
          </p:cNvPr>
          <p:cNvSpPr/>
          <p:nvPr/>
        </p:nvSpPr>
        <p:spPr>
          <a:xfrm>
            <a:off x="8137246" y="5611233"/>
            <a:ext cx="3438144" cy="9144"/>
          </a:xfrm>
          <a:prstGeom prst="rect">
            <a:avLst/>
          </a:prstGeom>
          <a:solidFill>
            <a:srgbClr val="F3F4F6"/>
          </a:solidFill>
          <a:ln/>
        </p:spPr>
        <p:txBody>
          <a:bodyPr/>
          <a:lstStyle/>
          <a:p>
            <a:endParaRPr lang="en-US" dirty="0"/>
          </a:p>
        </p:txBody>
      </p:sp>
      <p:sp>
        <p:nvSpPr>
          <p:cNvPr id="52" name="Text 50">
            <a:extLst>
              <a:ext uri="{FF2B5EF4-FFF2-40B4-BE49-F238E27FC236}">
                <a16:creationId xmlns:a16="http://schemas.microsoft.com/office/drawing/2014/main" id="{A34F95C9-4F00-B8DA-F877-AB0C9F7CC167}"/>
              </a:ext>
            </a:extLst>
          </p:cNvPr>
          <p:cNvSpPr txBox="1"/>
          <p:nvPr/>
        </p:nvSpPr>
        <p:spPr>
          <a:xfrm>
            <a:off x="8289950" y="5763937"/>
            <a:ext cx="457200" cy="162763"/>
          </a:xfrm>
          <a:prstGeom prst="rect">
            <a:avLst/>
          </a:prstGeom>
          <a:noFill/>
          <a:ln/>
        </p:spPr>
        <p:txBody>
          <a:bodyPr wrap="square" lIns="0" tIns="0" rIns="0" bIns="0" rtlCol="0" anchor="ctr"/>
          <a:lstStyle/>
          <a:p>
            <a:pPr marL="0" indent="0" algn="l">
              <a:buNone/>
            </a:pPr>
            <a:r>
              <a:rPr lang="en-US" sz="900" b="1" dirty="0">
                <a:solidFill>
                  <a:srgbClr val="EF4444"/>
                </a:solidFill>
                <a:latin typeface="Poppins" pitchFamily="34" charset="0"/>
                <a:ea typeface="Poppins" pitchFamily="34" charset="-122"/>
                <a:cs typeface="Poppins" pitchFamily="34" charset="-120"/>
              </a:rPr>
              <a:t>DON'T</a:t>
            </a:r>
            <a:endParaRPr lang="en-US" sz="900" dirty="0"/>
          </a:p>
        </p:txBody>
      </p:sp>
      <p:sp>
        <p:nvSpPr>
          <p:cNvPr id="53" name="Text 51">
            <a:extLst>
              <a:ext uri="{FF2B5EF4-FFF2-40B4-BE49-F238E27FC236}">
                <a16:creationId xmlns:a16="http://schemas.microsoft.com/office/drawing/2014/main" id="{DCA69BDF-53A2-F62E-A9AA-74CA0DEE1F8C}"/>
              </a:ext>
            </a:extLst>
          </p:cNvPr>
          <p:cNvSpPr txBox="1"/>
          <p:nvPr/>
        </p:nvSpPr>
        <p:spPr>
          <a:xfrm>
            <a:off x="8289950" y="5954133"/>
            <a:ext cx="3186684" cy="381305"/>
          </a:xfrm>
          <a:prstGeom prst="rect">
            <a:avLst/>
          </a:prstGeom>
          <a:noFill/>
          <a:ln/>
        </p:spPr>
        <p:txBody>
          <a:bodyPr wrap="square" lIns="0" tIns="0" rIns="0" bIns="0" rtlCol="0" anchor="ctr"/>
          <a:lstStyle/>
          <a:p>
            <a:pPr marL="0" indent="0" algn="l">
              <a:buNone/>
            </a:pPr>
            <a:r>
              <a:rPr lang="en-US" sz="1000" dirty="0">
                <a:solidFill>
                  <a:srgbClr val="4B5563"/>
                </a:solidFill>
                <a:latin typeface="Poppins" pitchFamily="34" charset="0"/>
                <a:ea typeface="Poppins" pitchFamily="34" charset="-122"/>
                <a:cs typeface="Poppins" pitchFamily="34" charset="-120"/>
              </a:rPr>
              <a:t>Do not place the logo on busy backgrounds or add drop shadows/glows.</a:t>
            </a:r>
            <a:endParaRPr lang="en-US" sz="1000" dirty="0"/>
          </a:p>
        </p:txBody>
      </p:sp>
      <p:sp>
        <p:nvSpPr>
          <p:cNvPr id="54" name="Shape 54">
            <a:extLst>
              <a:ext uri="{FF2B5EF4-FFF2-40B4-BE49-F238E27FC236}">
                <a16:creationId xmlns:a16="http://schemas.microsoft.com/office/drawing/2014/main" id="{9A7C90E8-B66F-F239-A9C4-B5E86AB01D21}"/>
              </a:ext>
            </a:extLst>
          </p:cNvPr>
          <p:cNvSpPr/>
          <p:nvPr/>
        </p:nvSpPr>
        <p:spPr>
          <a:xfrm>
            <a:off x="3673145" y="1522687"/>
            <a:ext cx="267005" cy="267005"/>
          </a:xfrm>
          <a:prstGeom prst="ellipse">
            <a:avLst/>
          </a:prstGeom>
          <a:solidFill>
            <a:srgbClr val="10B981"/>
          </a:solidFill>
          <a:ln/>
          <a:effectLst>
            <a:outerShdw blurRad="38100" dist="25400" dir="5400000" algn="bl" rotWithShape="0">
              <a:srgbClr val="000000">
                <a:alpha val="10000"/>
              </a:srgbClr>
            </a:outerShdw>
          </a:effectLst>
        </p:spPr>
        <p:txBody>
          <a:bodyPr/>
          <a:lstStyle/>
          <a:p>
            <a:endParaRPr lang="en-US" dirty="0"/>
          </a:p>
        </p:txBody>
      </p:sp>
      <p:pic>
        <p:nvPicPr>
          <p:cNvPr id="55" name="Image 5" descr="preencoded.png">
            <a:extLst>
              <a:ext uri="{FF2B5EF4-FFF2-40B4-BE49-F238E27FC236}">
                <a16:creationId xmlns:a16="http://schemas.microsoft.com/office/drawing/2014/main" id="{9C3381EE-D862-8CA6-2CED-13700945C939}"/>
              </a:ext>
            </a:extLst>
          </p:cNvPr>
          <p:cNvPicPr>
            <a:picLocks noChangeAspect="1"/>
          </p:cNvPicPr>
          <p:nvPr/>
        </p:nvPicPr>
        <p:blipFill>
          <a:blip r:embed="rId4"/>
          <a:srcRect t="-1100" b="-1100"/>
          <a:stretch/>
        </p:blipFill>
        <p:spPr>
          <a:xfrm>
            <a:off x="3749954" y="1589439"/>
            <a:ext cx="114300" cy="133502"/>
          </a:xfrm>
          <a:prstGeom prst="rect">
            <a:avLst/>
          </a:prstGeom>
        </p:spPr>
      </p:pic>
      <p:sp>
        <p:nvSpPr>
          <p:cNvPr id="56" name="Shape 55">
            <a:extLst>
              <a:ext uri="{FF2B5EF4-FFF2-40B4-BE49-F238E27FC236}">
                <a16:creationId xmlns:a16="http://schemas.microsoft.com/office/drawing/2014/main" id="{B3ECAC14-63A0-931F-F857-4D58203C3C6C}"/>
              </a:ext>
            </a:extLst>
          </p:cNvPr>
          <p:cNvSpPr/>
          <p:nvPr/>
        </p:nvSpPr>
        <p:spPr>
          <a:xfrm>
            <a:off x="7432243" y="1522687"/>
            <a:ext cx="267005" cy="267005"/>
          </a:xfrm>
          <a:prstGeom prst="ellipse">
            <a:avLst/>
          </a:prstGeom>
          <a:solidFill>
            <a:srgbClr val="10B981"/>
          </a:solidFill>
          <a:ln/>
          <a:effectLst>
            <a:outerShdw blurRad="38100" dist="25400" dir="5400000" algn="bl" rotWithShape="0">
              <a:srgbClr val="000000">
                <a:alpha val="10000"/>
              </a:srgbClr>
            </a:outerShdw>
          </a:effectLst>
        </p:spPr>
        <p:txBody>
          <a:bodyPr/>
          <a:lstStyle/>
          <a:p>
            <a:endParaRPr lang="en-US" dirty="0"/>
          </a:p>
        </p:txBody>
      </p:sp>
      <p:pic>
        <p:nvPicPr>
          <p:cNvPr id="57" name="Image 6" descr="preencoded.png">
            <a:extLst>
              <a:ext uri="{FF2B5EF4-FFF2-40B4-BE49-F238E27FC236}">
                <a16:creationId xmlns:a16="http://schemas.microsoft.com/office/drawing/2014/main" id="{B5783926-2F14-D16A-DA05-B98D4A0F2571}"/>
              </a:ext>
            </a:extLst>
          </p:cNvPr>
          <p:cNvPicPr>
            <a:picLocks noChangeAspect="1"/>
          </p:cNvPicPr>
          <p:nvPr/>
        </p:nvPicPr>
        <p:blipFill>
          <a:blip r:embed="rId4"/>
          <a:srcRect t="-1100" b="-1100"/>
          <a:stretch/>
        </p:blipFill>
        <p:spPr>
          <a:xfrm>
            <a:off x="7509053" y="1589439"/>
            <a:ext cx="114300" cy="133502"/>
          </a:xfrm>
          <a:prstGeom prst="rect">
            <a:avLst/>
          </a:prstGeom>
        </p:spPr>
      </p:pic>
      <p:sp>
        <p:nvSpPr>
          <p:cNvPr id="58" name="Shape 56">
            <a:extLst>
              <a:ext uri="{FF2B5EF4-FFF2-40B4-BE49-F238E27FC236}">
                <a16:creationId xmlns:a16="http://schemas.microsoft.com/office/drawing/2014/main" id="{9B809037-4519-EBEF-3B08-457B70EB127F}"/>
              </a:ext>
            </a:extLst>
          </p:cNvPr>
          <p:cNvSpPr/>
          <p:nvPr/>
        </p:nvSpPr>
        <p:spPr>
          <a:xfrm>
            <a:off x="11191342" y="1522687"/>
            <a:ext cx="267005" cy="267005"/>
          </a:xfrm>
          <a:prstGeom prst="ellipse">
            <a:avLst/>
          </a:prstGeom>
          <a:solidFill>
            <a:srgbClr val="10B981"/>
          </a:solidFill>
          <a:ln/>
          <a:effectLst>
            <a:outerShdw blurRad="38100" dist="25400" dir="5400000" algn="bl" rotWithShape="0">
              <a:srgbClr val="000000">
                <a:alpha val="10000"/>
              </a:srgbClr>
            </a:outerShdw>
          </a:effectLst>
        </p:spPr>
        <p:txBody>
          <a:bodyPr/>
          <a:lstStyle/>
          <a:p>
            <a:endParaRPr lang="en-US" dirty="0"/>
          </a:p>
        </p:txBody>
      </p:sp>
      <p:pic>
        <p:nvPicPr>
          <p:cNvPr id="59" name="Image 7" descr="preencoded.png">
            <a:extLst>
              <a:ext uri="{FF2B5EF4-FFF2-40B4-BE49-F238E27FC236}">
                <a16:creationId xmlns:a16="http://schemas.microsoft.com/office/drawing/2014/main" id="{63772109-9AB6-5AF8-4A2C-201285ED44FA}"/>
              </a:ext>
            </a:extLst>
          </p:cNvPr>
          <p:cNvPicPr>
            <a:picLocks noChangeAspect="1"/>
          </p:cNvPicPr>
          <p:nvPr/>
        </p:nvPicPr>
        <p:blipFill>
          <a:blip r:embed="rId4"/>
          <a:srcRect t="-1100" b="-1100"/>
          <a:stretch/>
        </p:blipFill>
        <p:spPr>
          <a:xfrm>
            <a:off x="11268151" y="1589439"/>
            <a:ext cx="114300" cy="133502"/>
          </a:xfrm>
          <a:prstGeom prst="rect">
            <a:avLst/>
          </a:prstGeom>
        </p:spPr>
      </p:pic>
      <p:sp>
        <p:nvSpPr>
          <p:cNvPr id="60" name="Shape 57">
            <a:extLst>
              <a:ext uri="{FF2B5EF4-FFF2-40B4-BE49-F238E27FC236}">
                <a16:creationId xmlns:a16="http://schemas.microsoft.com/office/drawing/2014/main" id="{0F775C0B-51F2-723D-6AEE-8BAA149E50AD}"/>
              </a:ext>
            </a:extLst>
          </p:cNvPr>
          <p:cNvSpPr/>
          <p:nvPr/>
        </p:nvSpPr>
        <p:spPr>
          <a:xfrm>
            <a:off x="3673145" y="4143999"/>
            <a:ext cx="267005" cy="267005"/>
          </a:xfrm>
          <a:prstGeom prst="ellipse">
            <a:avLst/>
          </a:prstGeom>
          <a:solidFill>
            <a:srgbClr val="EF4444"/>
          </a:solidFill>
          <a:ln/>
          <a:effectLst>
            <a:outerShdw blurRad="38100" dist="25400" dir="5400000" algn="bl" rotWithShape="0">
              <a:srgbClr val="000000">
                <a:alpha val="10000"/>
              </a:srgbClr>
            </a:outerShdw>
          </a:effectLst>
        </p:spPr>
        <p:txBody>
          <a:bodyPr/>
          <a:lstStyle/>
          <a:p>
            <a:endParaRPr lang="en-US" dirty="0"/>
          </a:p>
        </p:txBody>
      </p:sp>
      <p:pic>
        <p:nvPicPr>
          <p:cNvPr id="61" name="Image 8" descr="preencoded.png">
            <a:extLst>
              <a:ext uri="{FF2B5EF4-FFF2-40B4-BE49-F238E27FC236}">
                <a16:creationId xmlns:a16="http://schemas.microsoft.com/office/drawing/2014/main" id="{CD798B6A-CE4F-26B0-737F-6258DA417618}"/>
              </a:ext>
            </a:extLst>
          </p:cNvPr>
          <p:cNvPicPr>
            <a:picLocks noChangeAspect="1"/>
          </p:cNvPicPr>
          <p:nvPr/>
        </p:nvPicPr>
        <p:blipFill>
          <a:blip r:embed="rId5"/>
          <a:srcRect l="-2512" r="-2512"/>
          <a:stretch/>
        </p:blipFill>
        <p:spPr>
          <a:xfrm>
            <a:off x="3754526" y="4210751"/>
            <a:ext cx="105156" cy="133502"/>
          </a:xfrm>
          <a:prstGeom prst="rect">
            <a:avLst/>
          </a:prstGeom>
        </p:spPr>
      </p:pic>
      <p:sp>
        <p:nvSpPr>
          <p:cNvPr id="62" name="Shape 58">
            <a:extLst>
              <a:ext uri="{FF2B5EF4-FFF2-40B4-BE49-F238E27FC236}">
                <a16:creationId xmlns:a16="http://schemas.microsoft.com/office/drawing/2014/main" id="{491153E1-4327-3C00-9BFB-02433FBFED50}"/>
              </a:ext>
            </a:extLst>
          </p:cNvPr>
          <p:cNvSpPr/>
          <p:nvPr/>
        </p:nvSpPr>
        <p:spPr>
          <a:xfrm>
            <a:off x="7432243" y="4143999"/>
            <a:ext cx="267005" cy="267005"/>
          </a:xfrm>
          <a:prstGeom prst="ellipse">
            <a:avLst/>
          </a:prstGeom>
          <a:solidFill>
            <a:srgbClr val="EF4444"/>
          </a:solidFill>
          <a:ln/>
          <a:effectLst>
            <a:outerShdw blurRad="38100" dist="25400" dir="5400000" algn="bl" rotWithShape="0">
              <a:srgbClr val="000000">
                <a:alpha val="10000"/>
              </a:srgbClr>
            </a:outerShdw>
          </a:effectLst>
        </p:spPr>
        <p:txBody>
          <a:bodyPr/>
          <a:lstStyle/>
          <a:p>
            <a:endParaRPr lang="en-US" dirty="0"/>
          </a:p>
        </p:txBody>
      </p:sp>
      <p:pic>
        <p:nvPicPr>
          <p:cNvPr id="63" name="Image 9" descr="preencoded.png">
            <a:extLst>
              <a:ext uri="{FF2B5EF4-FFF2-40B4-BE49-F238E27FC236}">
                <a16:creationId xmlns:a16="http://schemas.microsoft.com/office/drawing/2014/main" id="{C7689F75-C200-2012-4B55-FAA14DD44970}"/>
              </a:ext>
            </a:extLst>
          </p:cNvPr>
          <p:cNvPicPr>
            <a:picLocks noChangeAspect="1"/>
          </p:cNvPicPr>
          <p:nvPr/>
        </p:nvPicPr>
        <p:blipFill>
          <a:blip r:embed="rId5"/>
          <a:srcRect l="-2512" r="-2512"/>
          <a:stretch/>
        </p:blipFill>
        <p:spPr>
          <a:xfrm>
            <a:off x="7513625" y="4210751"/>
            <a:ext cx="105156" cy="133502"/>
          </a:xfrm>
          <a:prstGeom prst="rect">
            <a:avLst/>
          </a:prstGeom>
        </p:spPr>
      </p:pic>
      <p:sp>
        <p:nvSpPr>
          <p:cNvPr id="64" name="Shape 59">
            <a:extLst>
              <a:ext uri="{FF2B5EF4-FFF2-40B4-BE49-F238E27FC236}">
                <a16:creationId xmlns:a16="http://schemas.microsoft.com/office/drawing/2014/main" id="{7B68E102-1F54-F75E-4FE5-4FC73DE81D2D}"/>
              </a:ext>
            </a:extLst>
          </p:cNvPr>
          <p:cNvSpPr/>
          <p:nvPr/>
        </p:nvSpPr>
        <p:spPr>
          <a:xfrm>
            <a:off x="11191342" y="4143999"/>
            <a:ext cx="267005" cy="267005"/>
          </a:xfrm>
          <a:prstGeom prst="ellipse">
            <a:avLst/>
          </a:prstGeom>
          <a:solidFill>
            <a:srgbClr val="EF4444"/>
          </a:solidFill>
          <a:ln/>
          <a:effectLst>
            <a:outerShdw blurRad="38100" dist="25400" dir="5400000" algn="bl" rotWithShape="0">
              <a:srgbClr val="000000">
                <a:alpha val="10000"/>
              </a:srgbClr>
            </a:outerShdw>
          </a:effectLst>
        </p:spPr>
        <p:txBody>
          <a:bodyPr/>
          <a:lstStyle/>
          <a:p>
            <a:endParaRPr lang="en-US" dirty="0"/>
          </a:p>
        </p:txBody>
      </p:sp>
      <p:pic>
        <p:nvPicPr>
          <p:cNvPr id="65" name="Image 10" descr="preencoded.png">
            <a:extLst>
              <a:ext uri="{FF2B5EF4-FFF2-40B4-BE49-F238E27FC236}">
                <a16:creationId xmlns:a16="http://schemas.microsoft.com/office/drawing/2014/main" id="{62988942-CD43-DD7D-02DB-3503B271F5DA}"/>
              </a:ext>
            </a:extLst>
          </p:cNvPr>
          <p:cNvPicPr>
            <a:picLocks noChangeAspect="1"/>
          </p:cNvPicPr>
          <p:nvPr/>
        </p:nvPicPr>
        <p:blipFill>
          <a:blip r:embed="rId5"/>
          <a:srcRect l="-2512" r="-2512"/>
          <a:stretch/>
        </p:blipFill>
        <p:spPr>
          <a:xfrm>
            <a:off x="11272723" y="4210751"/>
            <a:ext cx="105156" cy="133502"/>
          </a:xfrm>
          <a:prstGeom prst="rect">
            <a:avLst/>
          </a:prstGeom>
        </p:spPr>
      </p:pic>
      <p:pic>
        <p:nvPicPr>
          <p:cNvPr id="66" name="Graphic 65">
            <a:extLst>
              <a:ext uri="{FF2B5EF4-FFF2-40B4-BE49-F238E27FC236}">
                <a16:creationId xmlns:a16="http://schemas.microsoft.com/office/drawing/2014/main" id="{79800C41-AAF4-F549-BD1E-97E233218287}"/>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5311808" y="1593145"/>
            <a:ext cx="1570822" cy="1283880"/>
          </a:xfrm>
          <a:prstGeom prst="rect">
            <a:avLst/>
          </a:prstGeom>
        </p:spPr>
      </p:pic>
      <p:pic>
        <p:nvPicPr>
          <p:cNvPr id="67" name="Graphic 66">
            <a:extLst>
              <a:ext uri="{FF2B5EF4-FFF2-40B4-BE49-F238E27FC236}">
                <a16:creationId xmlns:a16="http://schemas.microsoft.com/office/drawing/2014/main" id="{806FFA58-52BB-DFE8-71B0-B3238B84CE2C}"/>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9070907" y="1593145"/>
            <a:ext cx="1570822" cy="1283880"/>
          </a:xfrm>
          <a:prstGeom prst="rect">
            <a:avLst/>
          </a:prstGeom>
        </p:spPr>
      </p:pic>
      <p:pic>
        <p:nvPicPr>
          <p:cNvPr id="68" name="Picture 67" descr="A black and purple logo&#10;&#10;AI-generated content may be incorrect.">
            <a:extLst>
              <a:ext uri="{FF2B5EF4-FFF2-40B4-BE49-F238E27FC236}">
                <a16:creationId xmlns:a16="http://schemas.microsoft.com/office/drawing/2014/main" id="{27AA6411-D107-44E5-E738-C1D5C96442DD}"/>
              </a:ext>
            </a:extLst>
          </p:cNvPr>
          <p:cNvPicPr>
            <a:picLocks noChangeAspect="1"/>
          </p:cNvPicPr>
          <p:nvPr/>
        </p:nvPicPr>
        <p:blipFill>
          <a:blip r:embed="rId8"/>
          <a:stretch>
            <a:fillRect/>
          </a:stretch>
        </p:blipFill>
        <p:spPr>
          <a:xfrm>
            <a:off x="5347752" y="4198980"/>
            <a:ext cx="1498935" cy="1257803"/>
          </a:xfrm>
          <a:prstGeom prst="rect">
            <a:avLst/>
          </a:prstGeom>
        </p:spPr>
      </p:pic>
      <p:pic>
        <p:nvPicPr>
          <p:cNvPr id="69" name="Picture 68" descr="A black and blue logo&#10;&#10;AI-generated content may be incorrect.">
            <a:extLst>
              <a:ext uri="{FF2B5EF4-FFF2-40B4-BE49-F238E27FC236}">
                <a16:creationId xmlns:a16="http://schemas.microsoft.com/office/drawing/2014/main" id="{9AEDB9E5-1010-C571-0DFE-6C13C2EA3B76}"/>
              </a:ext>
            </a:extLst>
          </p:cNvPr>
          <p:cNvPicPr>
            <a:picLocks noChangeAspect="1"/>
          </p:cNvPicPr>
          <p:nvPr/>
        </p:nvPicPr>
        <p:blipFill>
          <a:blip r:embed="rId9"/>
          <a:stretch>
            <a:fillRect/>
          </a:stretch>
        </p:blipFill>
        <p:spPr>
          <a:xfrm>
            <a:off x="1559860" y="1661385"/>
            <a:ext cx="1362668" cy="1149380"/>
          </a:xfrm>
          <a:prstGeom prst="rect">
            <a:avLst/>
          </a:prstGeom>
        </p:spPr>
      </p:pic>
      <p:pic>
        <p:nvPicPr>
          <p:cNvPr id="70" name="Picture 69" descr="A black and blue logo&#10;&#10;AI-generated content may be incorrect.">
            <a:extLst>
              <a:ext uri="{FF2B5EF4-FFF2-40B4-BE49-F238E27FC236}">
                <a16:creationId xmlns:a16="http://schemas.microsoft.com/office/drawing/2014/main" id="{E3732313-52D5-8402-416F-C39C8DA76CE5}"/>
              </a:ext>
            </a:extLst>
          </p:cNvPr>
          <p:cNvPicPr>
            <a:picLocks noChangeAspect="1"/>
          </p:cNvPicPr>
          <p:nvPr/>
        </p:nvPicPr>
        <p:blipFill>
          <a:blip r:embed="rId9"/>
          <a:stretch>
            <a:fillRect/>
          </a:stretch>
        </p:blipFill>
        <p:spPr>
          <a:xfrm>
            <a:off x="9142381" y="4137932"/>
            <a:ext cx="1648829" cy="1390750"/>
          </a:xfrm>
          <a:prstGeom prst="rect">
            <a:avLst/>
          </a:prstGeom>
        </p:spPr>
      </p:pic>
    </p:spTree>
    <p:extLst>
      <p:ext uri="{BB962C8B-B14F-4D97-AF65-F5344CB8AC3E}">
        <p14:creationId xmlns:p14="http://schemas.microsoft.com/office/powerpoint/2010/main" val="26212780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10" name="Shape 6">
            <a:extLst>
              <a:ext uri="{FF2B5EF4-FFF2-40B4-BE49-F238E27FC236}">
                <a16:creationId xmlns:a16="http://schemas.microsoft.com/office/drawing/2014/main" id="{B6DACB0D-33F0-8E5C-942A-A0135AFA15D2}"/>
              </a:ext>
            </a:extLst>
          </p:cNvPr>
          <p:cNvSpPr/>
          <p:nvPr/>
        </p:nvSpPr>
        <p:spPr>
          <a:xfrm>
            <a:off x="5137099" y="938174"/>
            <a:ext cx="457200" cy="9144"/>
          </a:xfrm>
          <a:prstGeom prst="rect">
            <a:avLst/>
          </a:prstGeom>
          <a:solidFill>
            <a:srgbClr val="4B5563"/>
          </a:solidFill>
          <a:ln/>
        </p:spPr>
        <p:txBody>
          <a:bodyPr/>
          <a:lstStyle/>
          <a:p>
            <a:endParaRPr lang="en-US" dirty="0"/>
          </a:p>
        </p:txBody>
      </p:sp>
      <p:sp>
        <p:nvSpPr>
          <p:cNvPr id="11" name="Shape 7">
            <a:extLst>
              <a:ext uri="{FF2B5EF4-FFF2-40B4-BE49-F238E27FC236}">
                <a16:creationId xmlns:a16="http://schemas.microsoft.com/office/drawing/2014/main" id="{E6EC110C-C12B-505B-284B-B823D60532EF}"/>
              </a:ext>
            </a:extLst>
          </p:cNvPr>
          <p:cNvSpPr/>
          <p:nvPr/>
        </p:nvSpPr>
        <p:spPr>
          <a:xfrm>
            <a:off x="6597396" y="938174"/>
            <a:ext cx="457200" cy="9144"/>
          </a:xfrm>
          <a:prstGeom prst="rect">
            <a:avLst/>
          </a:prstGeom>
          <a:solidFill>
            <a:srgbClr val="4B5563"/>
          </a:solidFill>
          <a:ln/>
        </p:spPr>
        <p:txBody>
          <a:bodyPr/>
          <a:lstStyle/>
          <a:p>
            <a:endParaRPr lang="en-US" dirty="0"/>
          </a:p>
        </p:txBody>
      </p:sp>
      <p:sp>
        <p:nvSpPr>
          <p:cNvPr id="12" name="Shape 8">
            <a:extLst>
              <a:ext uri="{FF2B5EF4-FFF2-40B4-BE49-F238E27FC236}">
                <a16:creationId xmlns:a16="http://schemas.microsoft.com/office/drawing/2014/main" id="{ACFCBB54-3EC3-A564-35FB-CF5EA6010478}"/>
              </a:ext>
            </a:extLst>
          </p:cNvPr>
          <p:cNvSpPr/>
          <p:nvPr/>
        </p:nvSpPr>
        <p:spPr>
          <a:xfrm>
            <a:off x="5639105" y="3000146"/>
            <a:ext cx="914400" cy="75895"/>
          </a:xfrm>
          <a:prstGeom prst="roundRect">
            <a:avLst>
              <a:gd name="adj" fmla="val 1204822"/>
            </a:avLst>
          </a:prstGeom>
          <a:solidFill>
            <a:srgbClr val="2D80F9"/>
          </a:solidFill>
          <a:ln/>
        </p:spPr>
        <p:txBody>
          <a:bodyPr/>
          <a:lstStyle/>
          <a:p>
            <a:endParaRPr lang="en-US" dirty="0"/>
          </a:p>
        </p:txBody>
      </p:sp>
      <p:sp>
        <p:nvSpPr>
          <p:cNvPr id="13" name="Shape 9">
            <a:extLst>
              <a:ext uri="{FF2B5EF4-FFF2-40B4-BE49-F238E27FC236}">
                <a16:creationId xmlns:a16="http://schemas.microsoft.com/office/drawing/2014/main" id="{B21DA70F-014E-3A31-9FDD-1FDD78B7759B}"/>
              </a:ext>
            </a:extLst>
          </p:cNvPr>
          <p:cNvSpPr/>
          <p:nvPr/>
        </p:nvSpPr>
        <p:spPr>
          <a:xfrm>
            <a:off x="3287268" y="4581144"/>
            <a:ext cx="5619902" cy="590702"/>
          </a:xfrm>
          <a:prstGeom prst="roundRect">
            <a:avLst>
              <a:gd name="adj" fmla="val 154799"/>
            </a:avLst>
          </a:prstGeom>
          <a:solidFill>
            <a:srgbClr val="1F2937">
              <a:alpha val="50000"/>
            </a:srgbClr>
          </a:solidFill>
          <a:ln w="12700">
            <a:solidFill>
              <a:srgbClr val="374151"/>
            </a:solidFill>
            <a:prstDash val="solid"/>
          </a:ln>
        </p:spPr>
        <p:txBody>
          <a:bodyPr/>
          <a:lstStyle/>
          <a:p>
            <a:endParaRPr lang="en-US" dirty="0"/>
          </a:p>
        </p:txBody>
      </p:sp>
      <p:sp>
        <p:nvSpPr>
          <p:cNvPr id="14" name="Text 10">
            <a:extLst>
              <a:ext uri="{FF2B5EF4-FFF2-40B4-BE49-F238E27FC236}">
                <a16:creationId xmlns:a16="http://schemas.microsoft.com/office/drawing/2014/main" id="{475D0BC5-0807-F351-DC77-422D8B74BC3B}"/>
              </a:ext>
            </a:extLst>
          </p:cNvPr>
          <p:cNvSpPr txBox="1"/>
          <p:nvPr/>
        </p:nvSpPr>
        <p:spPr>
          <a:xfrm>
            <a:off x="5708599" y="847649"/>
            <a:ext cx="881482" cy="191110"/>
          </a:xfrm>
          <a:prstGeom prst="rect">
            <a:avLst/>
          </a:prstGeom>
          <a:noFill/>
          <a:ln/>
        </p:spPr>
        <p:txBody>
          <a:bodyPr wrap="square" lIns="0" tIns="0" rIns="0" bIns="0" rtlCol="0" anchor="ctr"/>
          <a:lstStyle/>
          <a:p>
            <a:pPr marL="0" indent="0" algn="ctr">
              <a:buNone/>
            </a:pPr>
            <a:r>
              <a:rPr lang="en-US" sz="1000" b="1" dirty="0">
                <a:solidFill>
                  <a:srgbClr val="2D80F9"/>
                </a:solidFill>
                <a:latin typeface="Poppins" pitchFamily="34" charset="0"/>
                <a:ea typeface="Poppins" pitchFamily="34" charset="-122"/>
                <a:cs typeface="Poppins" pitchFamily="34" charset="-120"/>
              </a:rPr>
              <a:t>SECTION 02</a:t>
            </a:r>
            <a:endParaRPr lang="en-US" sz="1000" dirty="0"/>
          </a:p>
        </p:txBody>
      </p:sp>
      <p:sp>
        <p:nvSpPr>
          <p:cNvPr id="15" name="Text 11">
            <a:extLst>
              <a:ext uri="{FF2B5EF4-FFF2-40B4-BE49-F238E27FC236}">
                <a16:creationId xmlns:a16="http://schemas.microsoft.com/office/drawing/2014/main" id="{627184D8-62BB-370D-0A75-0DFF831E78D0}"/>
              </a:ext>
            </a:extLst>
          </p:cNvPr>
          <p:cNvSpPr txBox="1"/>
          <p:nvPr/>
        </p:nvSpPr>
        <p:spPr>
          <a:xfrm>
            <a:off x="3001061" y="1218895"/>
            <a:ext cx="6305702" cy="1390802"/>
          </a:xfrm>
          <a:prstGeom prst="rect">
            <a:avLst/>
          </a:prstGeom>
          <a:noFill/>
          <a:ln/>
        </p:spPr>
        <p:txBody>
          <a:bodyPr wrap="square" lIns="0" tIns="0" rIns="0" bIns="0" rtlCol="0" anchor="ctr"/>
          <a:lstStyle/>
          <a:p>
            <a:pPr marL="0" indent="0" algn="ctr">
              <a:buNone/>
            </a:pPr>
            <a:r>
              <a:rPr lang="en-US" sz="4500" b="1" dirty="0">
                <a:solidFill>
                  <a:srgbClr val="FFFFFF"/>
                </a:solidFill>
                <a:latin typeface="Poppins" pitchFamily="34" charset="0"/>
                <a:ea typeface="Poppins" pitchFamily="34" charset="-122"/>
                <a:cs typeface="Poppins" pitchFamily="34" charset="-120"/>
              </a:rPr>
              <a:t>Logos | Co-Branding &amp; Sub-Brands</a:t>
            </a:r>
            <a:endParaRPr lang="en-US" sz="4500" dirty="0"/>
          </a:p>
        </p:txBody>
      </p:sp>
      <p:sp>
        <p:nvSpPr>
          <p:cNvPr id="17" name="Text 13">
            <a:extLst>
              <a:ext uri="{FF2B5EF4-FFF2-40B4-BE49-F238E27FC236}">
                <a16:creationId xmlns:a16="http://schemas.microsoft.com/office/drawing/2014/main" id="{EB1B7786-D877-4207-5DBE-7C96C3013D0C}"/>
              </a:ext>
            </a:extLst>
          </p:cNvPr>
          <p:cNvSpPr txBox="1"/>
          <p:nvPr/>
        </p:nvSpPr>
        <p:spPr>
          <a:xfrm>
            <a:off x="2249405" y="3275158"/>
            <a:ext cx="8030261" cy="685800"/>
          </a:xfrm>
          <a:prstGeom prst="rect">
            <a:avLst/>
          </a:prstGeom>
          <a:noFill/>
          <a:ln/>
        </p:spPr>
        <p:txBody>
          <a:bodyPr wrap="square" lIns="0" tIns="0" rIns="0" bIns="0" rtlCol="0" anchor="ctr"/>
          <a:lstStyle/>
          <a:p>
            <a:pPr marL="0" indent="0" algn="ctr">
              <a:buNone/>
            </a:pPr>
            <a:r>
              <a:rPr lang="en-US" sz="1800" dirty="0">
                <a:solidFill>
                  <a:srgbClr val="E5E7EB"/>
                </a:solidFill>
                <a:latin typeface="Poppins" pitchFamily="34" charset="0"/>
                <a:ea typeface="Poppins" pitchFamily="34" charset="-122"/>
                <a:cs typeface="Poppins" pitchFamily="34" charset="-120"/>
              </a:rPr>
              <a:t>A unified system for the Ebix masterbrand, endorsed sub-brands, and strategic partners.</a:t>
            </a:r>
            <a:endParaRPr lang="en-US" sz="1800" dirty="0"/>
          </a:p>
        </p:txBody>
      </p:sp>
      <p:sp>
        <p:nvSpPr>
          <p:cNvPr id="18" name="Text 14">
            <a:extLst>
              <a:ext uri="{FF2B5EF4-FFF2-40B4-BE49-F238E27FC236}">
                <a16:creationId xmlns:a16="http://schemas.microsoft.com/office/drawing/2014/main" id="{DC2CAD89-45A6-75B6-0DC4-B32130F78FF0}"/>
              </a:ext>
            </a:extLst>
          </p:cNvPr>
          <p:cNvSpPr txBox="1"/>
          <p:nvPr/>
        </p:nvSpPr>
        <p:spPr>
          <a:xfrm>
            <a:off x="3601822" y="4753051"/>
            <a:ext cx="5119726" cy="238658"/>
          </a:xfrm>
          <a:prstGeom prst="rect">
            <a:avLst/>
          </a:prstGeom>
          <a:noFill/>
          <a:ln/>
        </p:spPr>
        <p:txBody>
          <a:bodyPr wrap="square" lIns="0" tIns="0" rIns="0" bIns="0" rtlCol="0" anchor="ctr"/>
          <a:lstStyle/>
          <a:p>
            <a:pPr marL="0" indent="0" algn="ctr">
              <a:buNone/>
            </a:pPr>
            <a:r>
              <a:rPr lang="en-US" sz="1300" dirty="0">
                <a:solidFill>
                  <a:srgbClr val="D1D5DB"/>
                </a:solidFill>
                <a:latin typeface="Poppins" pitchFamily="34" charset="0"/>
                <a:ea typeface="Poppins" pitchFamily="34" charset="-122"/>
                <a:cs typeface="Poppins" pitchFamily="34" charset="-120"/>
              </a:rPr>
              <a:t>Key Principles: Poppins Only • Clear Space • High Contrast</a:t>
            </a:r>
            <a:endParaRPr lang="en-US" sz="1300" dirty="0"/>
          </a:p>
        </p:txBody>
      </p:sp>
      <p:sp>
        <p:nvSpPr>
          <p:cNvPr id="19" name="Text 15">
            <a:extLst>
              <a:ext uri="{FF2B5EF4-FFF2-40B4-BE49-F238E27FC236}">
                <a16:creationId xmlns:a16="http://schemas.microsoft.com/office/drawing/2014/main" id="{C11B4307-5532-54C4-85C3-F7991D02EECB}"/>
              </a:ext>
            </a:extLst>
          </p:cNvPr>
          <p:cNvSpPr txBox="1"/>
          <p:nvPr/>
        </p:nvSpPr>
        <p:spPr>
          <a:xfrm>
            <a:off x="3001061" y="5553151"/>
            <a:ext cx="6305702" cy="448056"/>
          </a:xfrm>
          <a:prstGeom prst="rect">
            <a:avLst/>
          </a:prstGeom>
          <a:noFill/>
          <a:ln/>
        </p:spPr>
        <p:txBody>
          <a:bodyPr wrap="square" lIns="0" tIns="0" rIns="0" bIns="0" rtlCol="0" anchor="ctr"/>
          <a:lstStyle/>
          <a:p>
            <a:pPr marL="0" indent="0" algn="ctr">
              <a:buNone/>
            </a:pPr>
            <a:r>
              <a:rPr lang="en-US" sz="1200" dirty="0">
                <a:solidFill>
                  <a:srgbClr val="9CA3AF"/>
                </a:solidFill>
                <a:latin typeface="Poppins" pitchFamily="34" charset="0"/>
                <a:ea typeface="Poppins" pitchFamily="34" charset="-122"/>
                <a:cs typeface="Poppins" pitchFamily="34" charset="-120"/>
              </a:rPr>
              <a:t>Use original Ebix logos (light for white BG, white for dark BG). Partner brands retain their native logos while maintaining visual harmony.</a:t>
            </a:r>
            <a:endParaRPr lang="en-US" sz="1200" dirty="0"/>
          </a:p>
        </p:txBody>
      </p:sp>
      <p:sp>
        <p:nvSpPr>
          <p:cNvPr id="20" name="Text 16">
            <a:extLst>
              <a:ext uri="{FF2B5EF4-FFF2-40B4-BE49-F238E27FC236}">
                <a16:creationId xmlns:a16="http://schemas.microsoft.com/office/drawing/2014/main" id="{7F35D00A-27C2-4AE8-3D58-3FDB7EAA5E4D}"/>
              </a:ext>
            </a:extLst>
          </p:cNvPr>
          <p:cNvSpPr txBox="1"/>
          <p:nvPr/>
        </p:nvSpPr>
        <p:spPr>
          <a:xfrm>
            <a:off x="5333695" y="6391656"/>
            <a:ext cx="1610258" cy="162763"/>
          </a:xfrm>
          <a:prstGeom prst="rect">
            <a:avLst/>
          </a:prstGeom>
          <a:noFill/>
          <a:ln/>
        </p:spPr>
        <p:txBody>
          <a:bodyPr wrap="square" lIns="0" tIns="0" rIns="0" bIns="0" rtlCol="0" anchor="ctr"/>
          <a:lstStyle/>
          <a:p>
            <a:pPr marL="0" indent="0" algn="ctr">
              <a:buNone/>
            </a:pPr>
            <a:r>
              <a:rPr lang="en-US" sz="900" dirty="0">
                <a:solidFill>
                  <a:srgbClr val="4B5563"/>
                </a:solidFill>
                <a:latin typeface="Poppins" pitchFamily="34" charset="0"/>
                <a:ea typeface="Poppins" pitchFamily="34" charset="-122"/>
                <a:cs typeface="Poppins" pitchFamily="34" charset="-120"/>
              </a:rPr>
              <a:t>EBIX BRAND GUIDELINES</a:t>
            </a:r>
            <a:endParaRPr lang="en-US" sz="900" dirty="0"/>
          </a:p>
        </p:txBody>
      </p:sp>
      <p:grpSp>
        <p:nvGrpSpPr>
          <p:cNvPr id="26" name="Group 25">
            <a:extLst>
              <a:ext uri="{FF2B5EF4-FFF2-40B4-BE49-F238E27FC236}">
                <a16:creationId xmlns:a16="http://schemas.microsoft.com/office/drawing/2014/main" id="{E1237121-67AE-7C6C-8E5A-EF9C13AAF00E}"/>
              </a:ext>
            </a:extLst>
          </p:cNvPr>
          <p:cNvGrpSpPr/>
          <p:nvPr/>
        </p:nvGrpSpPr>
        <p:grpSpPr>
          <a:xfrm>
            <a:off x="1486084" y="-1180916"/>
            <a:ext cx="9219832" cy="9219832"/>
            <a:chOff x="1486084" y="-1180916"/>
            <a:chExt cx="9219832" cy="9219832"/>
          </a:xfrm>
        </p:grpSpPr>
        <p:sp>
          <p:nvSpPr>
            <p:cNvPr id="24" name="Shape 2">
              <a:extLst>
                <a:ext uri="{FF2B5EF4-FFF2-40B4-BE49-F238E27FC236}">
                  <a16:creationId xmlns:a16="http://schemas.microsoft.com/office/drawing/2014/main" id="{3C5BC683-0C27-5B44-8A5C-D65102F68AF8}"/>
                </a:ext>
              </a:extLst>
            </p:cNvPr>
            <p:cNvSpPr>
              <a:spLocks/>
            </p:cNvSpPr>
            <p:nvPr/>
          </p:nvSpPr>
          <p:spPr>
            <a:xfrm>
              <a:off x="1486084" y="-1180916"/>
              <a:ext cx="9219832" cy="9219832"/>
            </a:xfrm>
            <a:prstGeom prst="ellipse">
              <a:avLst/>
            </a:prstGeom>
            <a:solidFill>
              <a:srgbClr val="2D80F9">
                <a:alpha val="5000"/>
              </a:srgbClr>
            </a:solidFill>
            <a:ln/>
          </p:spPr>
          <p:txBody>
            <a:bodyPr/>
            <a:lstStyle/>
            <a:p>
              <a:endParaRPr lang="en-US" dirty="0"/>
            </a:p>
          </p:txBody>
        </p:sp>
        <p:sp>
          <p:nvSpPr>
            <p:cNvPr id="25" name="Shape 3">
              <a:extLst>
                <a:ext uri="{FF2B5EF4-FFF2-40B4-BE49-F238E27FC236}">
                  <a16:creationId xmlns:a16="http://schemas.microsoft.com/office/drawing/2014/main" id="{E7D45556-345E-1821-7BE1-12AECA22E4A8}"/>
                </a:ext>
              </a:extLst>
            </p:cNvPr>
            <p:cNvSpPr>
              <a:spLocks/>
            </p:cNvSpPr>
            <p:nvPr/>
          </p:nvSpPr>
          <p:spPr>
            <a:xfrm>
              <a:off x="1912334" y="-754666"/>
              <a:ext cx="8367333" cy="8367332"/>
            </a:xfrm>
            <a:prstGeom prst="ellipse">
              <a:avLst/>
            </a:prstGeom>
            <a:noFill/>
            <a:ln w="12700">
              <a:solidFill>
                <a:srgbClr val="2D80F9">
                  <a:alpha val="20000"/>
                </a:srgbClr>
              </a:solidFill>
              <a:prstDash val="solid"/>
            </a:ln>
          </p:spPr>
          <p:txBody>
            <a:bodyPr/>
            <a:lstStyle/>
            <a:p>
              <a:endParaRPr lang="en-US" dirty="0"/>
            </a:p>
          </p:txBody>
        </p:sp>
      </p:grpSp>
    </p:spTree>
    <p:extLst>
      <p:ext uri="{BB962C8B-B14F-4D97-AF65-F5344CB8AC3E}">
        <p14:creationId xmlns:p14="http://schemas.microsoft.com/office/powerpoint/2010/main" val="33684601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3899E-D5EB-0F0F-DF30-549D6B8E1229}"/>
            </a:ext>
          </a:extLst>
        </p:cNvPr>
        <p:cNvGrpSpPr/>
        <p:nvPr/>
      </p:nvGrpSpPr>
      <p:grpSpPr>
        <a:xfrm>
          <a:off x="0" y="0"/>
          <a:ext cx="0" cy="0"/>
          <a:chOff x="0" y="0"/>
          <a:chExt cx="0" cy="0"/>
        </a:xfrm>
      </p:grpSpPr>
      <p:sp>
        <p:nvSpPr>
          <p:cNvPr id="56" name="Shape 40">
            <a:extLst>
              <a:ext uri="{FF2B5EF4-FFF2-40B4-BE49-F238E27FC236}">
                <a16:creationId xmlns:a16="http://schemas.microsoft.com/office/drawing/2014/main" id="{CC8FAB0D-FCB5-440F-CC52-8C103BCC0437}"/>
              </a:ext>
            </a:extLst>
          </p:cNvPr>
          <p:cNvSpPr/>
          <p:nvPr/>
        </p:nvSpPr>
        <p:spPr>
          <a:xfrm>
            <a:off x="6210605" y="3581705"/>
            <a:ext cx="2572207" cy="1895551"/>
          </a:xfrm>
          <a:prstGeom prst="roundRect">
            <a:avLst>
              <a:gd name="adj" fmla="val 1939"/>
            </a:avLst>
          </a:prstGeom>
          <a:solidFill>
            <a:srgbClr val="F9FAFB"/>
          </a:solidFill>
          <a:ln w="12700">
            <a:solidFill>
              <a:srgbClr val="E5E7EB"/>
            </a:solidFill>
            <a:prstDash val="solid"/>
          </a:ln>
        </p:spPr>
        <p:txBody>
          <a:bodyPr/>
          <a:lstStyle/>
          <a:p>
            <a:endParaRPr lang="en-US" dirty="0"/>
          </a:p>
        </p:txBody>
      </p:sp>
      <p:sp>
        <p:nvSpPr>
          <p:cNvPr id="59" name="Text 43">
            <a:extLst>
              <a:ext uri="{FF2B5EF4-FFF2-40B4-BE49-F238E27FC236}">
                <a16:creationId xmlns:a16="http://schemas.microsoft.com/office/drawing/2014/main" id="{99FE3320-1350-EF6A-6A45-3D32AE4E3127}"/>
              </a:ext>
            </a:extLst>
          </p:cNvPr>
          <p:cNvSpPr txBox="1"/>
          <p:nvPr/>
        </p:nvSpPr>
        <p:spPr>
          <a:xfrm>
            <a:off x="6972757" y="4885639"/>
            <a:ext cx="1047902" cy="162763"/>
          </a:xfrm>
          <a:prstGeom prst="rect">
            <a:avLst/>
          </a:prstGeom>
          <a:noFill/>
          <a:ln/>
        </p:spPr>
        <p:txBody>
          <a:bodyPr wrap="square" lIns="0" tIns="0" rIns="0" bIns="0" rtlCol="0" anchor="ctr"/>
          <a:lstStyle/>
          <a:p>
            <a:pPr marL="0" indent="0" algn="ctr">
              <a:buNone/>
            </a:pPr>
            <a:r>
              <a:rPr lang="en-US" sz="900" b="1" dirty="0" err="1" smtClean="0">
                <a:solidFill>
                  <a:srgbClr val="111827"/>
                </a:solidFill>
                <a:latin typeface="Poppins" pitchFamily="34" charset="0"/>
                <a:ea typeface="Poppins" pitchFamily="34" charset="-122"/>
                <a:cs typeface="Poppins" pitchFamily="34" charset="-120"/>
              </a:rPr>
              <a:t>SmartClass</a:t>
            </a:r>
            <a:endParaRPr lang="en-US" sz="900" dirty="0"/>
          </a:p>
        </p:txBody>
      </p:sp>
      <p:sp>
        <p:nvSpPr>
          <p:cNvPr id="63" name="Text 44">
            <a:extLst>
              <a:ext uri="{FF2B5EF4-FFF2-40B4-BE49-F238E27FC236}">
                <a16:creationId xmlns:a16="http://schemas.microsoft.com/office/drawing/2014/main" id="{BD954BC5-334F-A469-C9DB-1043D5619D75}"/>
              </a:ext>
            </a:extLst>
          </p:cNvPr>
          <p:cNvSpPr txBox="1"/>
          <p:nvPr/>
        </p:nvSpPr>
        <p:spPr>
          <a:xfrm>
            <a:off x="6967728" y="5076749"/>
            <a:ext cx="1057961" cy="162763"/>
          </a:xfrm>
          <a:prstGeom prst="rect">
            <a:avLst/>
          </a:prstGeom>
          <a:noFill/>
          <a:ln/>
        </p:spPr>
        <p:txBody>
          <a:bodyPr wrap="square" lIns="0" tIns="0" rIns="0" bIns="0" rtlCol="0" anchor="ctr"/>
          <a:lstStyle/>
          <a:p>
            <a:pPr marL="0" indent="0" algn="ctr">
              <a:buNone/>
            </a:pPr>
            <a:r>
              <a:rPr lang="en-US" sz="900" dirty="0">
                <a:solidFill>
                  <a:srgbClr val="9CA3AF"/>
                </a:solidFill>
                <a:latin typeface="Poppins" pitchFamily="34" charset="0"/>
                <a:ea typeface="Poppins" pitchFamily="34" charset="-122"/>
                <a:cs typeface="Poppins" pitchFamily="34" charset="-120"/>
              </a:rPr>
              <a:t>Education Sector</a:t>
            </a:r>
            <a:endParaRPr lang="en-US" sz="9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94232" y="3906719"/>
            <a:ext cx="1804952" cy="902476"/>
          </a:xfrm>
          <a:prstGeom prst="rect">
            <a:avLst/>
          </a:prstGeom>
        </p:spPr>
      </p:pic>
      <p:sp>
        <p:nvSpPr>
          <p:cNvPr id="49" name="Shape 40">
            <a:extLst>
              <a:ext uri="{FF2B5EF4-FFF2-40B4-BE49-F238E27FC236}">
                <a16:creationId xmlns:a16="http://schemas.microsoft.com/office/drawing/2014/main" id="{CC8FAB0D-FCB5-440F-CC52-8C103BCC0437}"/>
              </a:ext>
            </a:extLst>
          </p:cNvPr>
          <p:cNvSpPr/>
          <p:nvPr/>
        </p:nvSpPr>
        <p:spPr>
          <a:xfrm>
            <a:off x="9010498" y="3581705"/>
            <a:ext cx="2572207" cy="1895551"/>
          </a:xfrm>
          <a:prstGeom prst="roundRect">
            <a:avLst>
              <a:gd name="adj" fmla="val 1939"/>
            </a:avLst>
          </a:prstGeom>
          <a:solidFill>
            <a:srgbClr val="F9FAFB"/>
          </a:solidFill>
          <a:ln w="12700">
            <a:solidFill>
              <a:srgbClr val="E5E7EB"/>
            </a:solidFill>
            <a:prstDash val="solid"/>
          </a:ln>
        </p:spPr>
        <p:txBody>
          <a:bodyPr/>
          <a:lstStyle/>
          <a:p>
            <a:endParaRPr lang="en-US" dirty="0"/>
          </a:p>
        </p:txBody>
      </p:sp>
      <p:sp>
        <p:nvSpPr>
          <p:cNvPr id="4" name="Shape 2">
            <a:extLst>
              <a:ext uri="{FF2B5EF4-FFF2-40B4-BE49-F238E27FC236}">
                <a16:creationId xmlns:a16="http://schemas.microsoft.com/office/drawing/2014/main" id="{D98DCE76-43F6-67DF-FAA6-7FC0F0D36470}"/>
              </a:ext>
            </a:extLst>
          </p:cNvPr>
          <p:cNvSpPr/>
          <p:nvPr/>
        </p:nvSpPr>
        <p:spPr>
          <a:xfrm>
            <a:off x="0" y="1295705"/>
            <a:ext cx="12191695" cy="9144"/>
          </a:xfrm>
          <a:prstGeom prst="rect">
            <a:avLst/>
          </a:prstGeom>
          <a:solidFill>
            <a:srgbClr val="F3F4F6"/>
          </a:solidFill>
          <a:ln/>
        </p:spPr>
        <p:txBody>
          <a:bodyPr/>
          <a:lstStyle/>
          <a:p>
            <a:endParaRPr lang="en-US" dirty="0"/>
          </a:p>
        </p:txBody>
      </p:sp>
      <p:sp>
        <p:nvSpPr>
          <p:cNvPr id="7" name="Text 5">
            <a:extLst>
              <a:ext uri="{FF2B5EF4-FFF2-40B4-BE49-F238E27FC236}">
                <a16:creationId xmlns:a16="http://schemas.microsoft.com/office/drawing/2014/main" id="{D4248B61-1287-E4B1-2BE0-5FED122EE675}"/>
              </a:ext>
            </a:extLst>
          </p:cNvPr>
          <p:cNvSpPr txBox="1"/>
          <p:nvPr/>
        </p:nvSpPr>
        <p:spPr>
          <a:xfrm>
            <a:off x="1597457" y="489852"/>
            <a:ext cx="1110082" cy="191110"/>
          </a:xfrm>
          <a:prstGeom prst="rect">
            <a:avLst/>
          </a:prstGeom>
          <a:noFill/>
          <a:ln/>
        </p:spPr>
        <p:txBody>
          <a:bodyPr wrap="square" lIns="0" tIns="0" rIns="0" bIns="0" rtlCol="0" anchor="ctr"/>
          <a:lstStyle/>
          <a:p>
            <a:pPr marL="0" indent="0" algn="l">
              <a:buNone/>
            </a:pPr>
            <a:r>
              <a:rPr lang="en-US" sz="1000" dirty="0">
                <a:solidFill>
                  <a:srgbClr val="9CA3AF"/>
                </a:solidFill>
                <a:latin typeface="Poppins" pitchFamily="34" charset="0"/>
                <a:ea typeface="Poppins" pitchFamily="34" charset="-122"/>
                <a:cs typeface="Poppins" pitchFamily="34" charset="-120"/>
              </a:rPr>
              <a:t>CO-BRANDING</a:t>
            </a:r>
            <a:endParaRPr lang="en-US" sz="1000" dirty="0"/>
          </a:p>
        </p:txBody>
      </p:sp>
      <p:sp>
        <p:nvSpPr>
          <p:cNvPr id="8" name="Text 6">
            <a:extLst>
              <a:ext uri="{FF2B5EF4-FFF2-40B4-BE49-F238E27FC236}">
                <a16:creationId xmlns:a16="http://schemas.microsoft.com/office/drawing/2014/main" id="{A3D311AE-FB41-B0EF-634A-C37774380092}"/>
              </a:ext>
            </a:extLst>
          </p:cNvPr>
          <p:cNvSpPr txBox="1"/>
          <p:nvPr/>
        </p:nvSpPr>
        <p:spPr>
          <a:xfrm>
            <a:off x="609905" y="705002"/>
            <a:ext cx="7145133" cy="486461"/>
          </a:xfrm>
          <a:prstGeom prst="rect">
            <a:avLst/>
          </a:prstGeom>
          <a:noFill/>
          <a:ln/>
        </p:spPr>
        <p:txBody>
          <a:bodyPr wrap="square" lIns="0" tIns="0" rIns="0" bIns="0" rtlCol="0" anchor="ctr"/>
          <a:lstStyle/>
          <a:p>
            <a:pPr marL="0" indent="0" algn="l">
              <a:buNone/>
            </a:pPr>
            <a:r>
              <a:rPr lang="en-US" sz="2700" b="1" dirty="0">
                <a:solidFill>
                  <a:srgbClr val="111827"/>
                </a:solidFill>
                <a:latin typeface="Poppins" pitchFamily="34" charset="0"/>
                <a:ea typeface="Poppins" pitchFamily="34" charset="-122"/>
                <a:cs typeface="Poppins" pitchFamily="34" charset="-120"/>
              </a:rPr>
              <a:t>Partner Brands with Separate Identity</a:t>
            </a:r>
            <a:endParaRPr lang="en-US" sz="2700" dirty="0"/>
          </a:p>
        </p:txBody>
      </p:sp>
      <p:sp>
        <p:nvSpPr>
          <p:cNvPr id="9" name="Text 7">
            <a:extLst>
              <a:ext uri="{FF2B5EF4-FFF2-40B4-BE49-F238E27FC236}">
                <a16:creationId xmlns:a16="http://schemas.microsoft.com/office/drawing/2014/main" id="{6B202899-B1F4-B9BE-6155-8F448014CF09}"/>
              </a:ext>
            </a:extLst>
          </p:cNvPr>
          <p:cNvSpPr txBox="1"/>
          <p:nvPr/>
        </p:nvSpPr>
        <p:spPr>
          <a:xfrm>
            <a:off x="7291426" y="852677"/>
            <a:ext cx="4291279" cy="191110"/>
          </a:xfrm>
          <a:prstGeom prst="rect">
            <a:avLst/>
          </a:prstGeom>
          <a:noFill/>
          <a:ln/>
        </p:spPr>
        <p:txBody>
          <a:bodyPr wrap="square" lIns="0" tIns="0" rIns="0" bIns="0" rtlCol="0" anchor="ctr"/>
          <a:lstStyle/>
          <a:p>
            <a:pPr marL="0" indent="0" algn="r">
              <a:buNone/>
            </a:pPr>
            <a:r>
              <a:rPr lang="en-US" sz="1000" dirty="0">
                <a:solidFill>
                  <a:srgbClr val="6B7280"/>
                </a:solidFill>
                <a:latin typeface="Poppins" pitchFamily="34" charset="0"/>
                <a:ea typeface="Poppins" pitchFamily="34" charset="-122"/>
                <a:cs typeface="Poppins" pitchFamily="34" charset="-120"/>
              </a:rPr>
              <a:t>Distinct visual identities for independent and acquired brands.</a:t>
            </a:r>
            <a:endParaRPr lang="en-US" sz="1000" dirty="0"/>
          </a:p>
        </p:txBody>
      </p:sp>
      <p:sp>
        <p:nvSpPr>
          <p:cNvPr id="10" name="Shape 8">
            <a:extLst>
              <a:ext uri="{FF2B5EF4-FFF2-40B4-BE49-F238E27FC236}">
                <a16:creationId xmlns:a16="http://schemas.microsoft.com/office/drawing/2014/main" id="{6DC53FC0-AE5C-EC4D-F3A6-92BD2EE4AD62}"/>
              </a:ext>
            </a:extLst>
          </p:cNvPr>
          <p:cNvSpPr/>
          <p:nvPr/>
        </p:nvSpPr>
        <p:spPr>
          <a:xfrm>
            <a:off x="609905" y="1609344"/>
            <a:ext cx="2572207" cy="1742846"/>
          </a:xfrm>
          <a:prstGeom prst="roundRect">
            <a:avLst>
              <a:gd name="adj" fmla="val 2294"/>
            </a:avLst>
          </a:prstGeom>
          <a:solidFill>
            <a:srgbClr val="F9FAFB"/>
          </a:solidFill>
          <a:ln w="12700">
            <a:solidFill>
              <a:srgbClr val="E5E7EB"/>
            </a:solidFill>
            <a:prstDash val="solid"/>
          </a:ln>
        </p:spPr>
        <p:txBody>
          <a:bodyPr/>
          <a:lstStyle/>
          <a:p>
            <a:endParaRPr lang="en-US" dirty="0"/>
          </a:p>
        </p:txBody>
      </p:sp>
      <p:sp>
        <p:nvSpPr>
          <p:cNvPr id="12" name="Shape 9">
            <a:extLst>
              <a:ext uri="{FF2B5EF4-FFF2-40B4-BE49-F238E27FC236}">
                <a16:creationId xmlns:a16="http://schemas.microsoft.com/office/drawing/2014/main" id="{60743F7B-8EBC-31F5-D274-674496304699}"/>
              </a:ext>
            </a:extLst>
          </p:cNvPr>
          <p:cNvSpPr/>
          <p:nvPr/>
        </p:nvSpPr>
        <p:spPr>
          <a:xfrm>
            <a:off x="847649" y="2609698"/>
            <a:ext cx="2095805" cy="9144"/>
          </a:xfrm>
          <a:prstGeom prst="rect">
            <a:avLst/>
          </a:prstGeom>
          <a:solidFill>
            <a:srgbClr val="F3F4F6"/>
          </a:solidFill>
          <a:ln/>
        </p:spPr>
        <p:txBody>
          <a:bodyPr/>
          <a:lstStyle/>
          <a:p>
            <a:endParaRPr lang="en-US" dirty="0"/>
          </a:p>
        </p:txBody>
      </p:sp>
      <p:sp>
        <p:nvSpPr>
          <p:cNvPr id="13" name="Text 10">
            <a:extLst>
              <a:ext uri="{FF2B5EF4-FFF2-40B4-BE49-F238E27FC236}">
                <a16:creationId xmlns:a16="http://schemas.microsoft.com/office/drawing/2014/main" id="{E83EBBCC-CD8C-6D85-91DD-F3B3E7DBA24F}"/>
              </a:ext>
            </a:extLst>
          </p:cNvPr>
          <p:cNvSpPr txBox="1"/>
          <p:nvPr/>
        </p:nvSpPr>
        <p:spPr>
          <a:xfrm>
            <a:off x="1600657" y="2762402"/>
            <a:ext cx="590702" cy="162763"/>
          </a:xfrm>
          <a:prstGeom prst="rect">
            <a:avLst/>
          </a:prstGeom>
          <a:noFill/>
          <a:ln/>
        </p:spPr>
        <p:txBody>
          <a:bodyPr wrap="square" lIns="0" tIns="0" rIns="0" bIns="0" rtlCol="0" anchor="ctr"/>
          <a:lstStyle/>
          <a:p>
            <a:pPr marL="0" indent="0" algn="ctr">
              <a:buNone/>
            </a:pPr>
            <a:r>
              <a:rPr lang="en-US" sz="900" b="1" dirty="0">
                <a:solidFill>
                  <a:srgbClr val="111827"/>
                </a:solidFill>
                <a:latin typeface="Poppins" pitchFamily="34" charset="0"/>
                <a:ea typeface="Poppins" pitchFamily="34" charset="-122"/>
                <a:cs typeface="Poppins" pitchFamily="34" charset="-120"/>
              </a:rPr>
              <a:t>VIA.com</a:t>
            </a:r>
            <a:endParaRPr lang="en-US" sz="900" dirty="0"/>
          </a:p>
        </p:txBody>
      </p:sp>
      <p:sp>
        <p:nvSpPr>
          <p:cNvPr id="14" name="Text 11">
            <a:extLst>
              <a:ext uri="{FF2B5EF4-FFF2-40B4-BE49-F238E27FC236}">
                <a16:creationId xmlns:a16="http://schemas.microsoft.com/office/drawing/2014/main" id="{1C19378E-A9C5-2C7F-FBEF-90BFDAD39139}"/>
              </a:ext>
            </a:extLst>
          </p:cNvPr>
          <p:cNvSpPr txBox="1"/>
          <p:nvPr/>
        </p:nvSpPr>
        <p:spPr>
          <a:xfrm>
            <a:off x="1271930" y="2952598"/>
            <a:ext cx="1248156" cy="162763"/>
          </a:xfrm>
          <a:prstGeom prst="rect">
            <a:avLst/>
          </a:prstGeom>
          <a:noFill/>
          <a:ln/>
        </p:spPr>
        <p:txBody>
          <a:bodyPr wrap="square" lIns="0" tIns="0" rIns="0" bIns="0" rtlCol="0" anchor="ctr"/>
          <a:lstStyle/>
          <a:p>
            <a:pPr marL="0" indent="0" algn="ctr">
              <a:buNone/>
            </a:pPr>
            <a:r>
              <a:rPr lang="en-US" sz="900" dirty="0">
                <a:solidFill>
                  <a:srgbClr val="9CA3AF"/>
                </a:solidFill>
                <a:latin typeface="Poppins" pitchFamily="34" charset="0"/>
                <a:ea typeface="Poppins" pitchFamily="34" charset="-122"/>
                <a:cs typeface="Poppins" pitchFamily="34" charset="-120"/>
              </a:rPr>
              <a:t>Travel Portal Identity</a:t>
            </a:r>
            <a:endParaRPr lang="en-US" sz="900" dirty="0"/>
          </a:p>
        </p:txBody>
      </p:sp>
      <p:sp>
        <p:nvSpPr>
          <p:cNvPr id="15" name="Shape 12">
            <a:extLst>
              <a:ext uri="{FF2B5EF4-FFF2-40B4-BE49-F238E27FC236}">
                <a16:creationId xmlns:a16="http://schemas.microsoft.com/office/drawing/2014/main" id="{9CA94D99-B9C3-0C10-D064-EC9E62F5E46B}"/>
              </a:ext>
            </a:extLst>
          </p:cNvPr>
          <p:cNvSpPr/>
          <p:nvPr/>
        </p:nvSpPr>
        <p:spPr>
          <a:xfrm>
            <a:off x="3409798" y="1609344"/>
            <a:ext cx="2572207" cy="1742846"/>
          </a:xfrm>
          <a:prstGeom prst="roundRect">
            <a:avLst>
              <a:gd name="adj" fmla="val 2294"/>
            </a:avLst>
          </a:prstGeom>
          <a:solidFill>
            <a:srgbClr val="F9FAFB"/>
          </a:solidFill>
          <a:ln w="12700">
            <a:solidFill>
              <a:srgbClr val="E5E7EB"/>
            </a:solidFill>
            <a:prstDash val="solid"/>
          </a:ln>
        </p:spPr>
        <p:txBody>
          <a:bodyPr/>
          <a:lstStyle/>
          <a:p>
            <a:endParaRPr lang="en-US" dirty="0"/>
          </a:p>
        </p:txBody>
      </p:sp>
      <p:sp>
        <p:nvSpPr>
          <p:cNvPr id="18" name="Shape 14">
            <a:extLst>
              <a:ext uri="{FF2B5EF4-FFF2-40B4-BE49-F238E27FC236}">
                <a16:creationId xmlns:a16="http://schemas.microsoft.com/office/drawing/2014/main" id="{6CC14C35-E5C1-71D0-526B-CACF85C07192}"/>
              </a:ext>
            </a:extLst>
          </p:cNvPr>
          <p:cNvSpPr/>
          <p:nvPr/>
        </p:nvSpPr>
        <p:spPr>
          <a:xfrm>
            <a:off x="3648456" y="2609698"/>
            <a:ext cx="2095805" cy="9144"/>
          </a:xfrm>
          <a:prstGeom prst="rect">
            <a:avLst/>
          </a:prstGeom>
          <a:solidFill>
            <a:srgbClr val="F3F4F6"/>
          </a:solidFill>
          <a:ln/>
        </p:spPr>
        <p:txBody>
          <a:bodyPr/>
          <a:lstStyle/>
          <a:p>
            <a:endParaRPr lang="en-US" dirty="0"/>
          </a:p>
        </p:txBody>
      </p:sp>
      <p:sp>
        <p:nvSpPr>
          <p:cNvPr id="19" name="Text 15">
            <a:extLst>
              <a:ext uri="{FF2B5EF4-FFF2-40B4-BE49-F238E27FC236}">
                <a16:creationId xmlns:a16="http://schemas.microsoft.com/office/drawing/2014/main" id="{AECDBAB0-F87A-85A2-5560-7374DACAFB1C}"/>
              </a:ext>
            </a:extLst>
          </p:cNvPr>
          <p:cNvSpPr txBox="1"/>
          <p:nvPr/>
        </p:nvSpPr>
        <p:spPr>
          <a:xfrm>
            <a:off x="4443070" y="2762402"/>
            <a:ext cx="505663" cy="162763"/>
          </a:xfrm>
          <a:prstGeom prst="rect">
            <a:avLst/>
          </a:prstGeom>
          <a:noFill/>
          <a:ln/>
        </p:spPr>
        <p:txBody>
          <a:bodyPr wrap="square" lIns="0" tIns="0" rIns="0" bIns="0" rtlCol="0" anchor="ctr"/>
          <a:lstStyle/>
          <a:p>
            <a:pPr marL="0" indent="0" algn="ctr">
              <a:buNone/>
            </a:pPr>
            <a:r>
              <a:rPr lang="en-US" sz="900" b="1" dirty="0">
                <a:solidFill>
                  <a:srgbClr val="111827"/>
                </a:solidFill>
                <a:latin typeface="Poppins" pitchFamily="34" charset="0"/>
                <a:ea typeface="Poppins" pitchFamily="34" charset="-122"/>
                <a:cs typeface="Poppins" pitchFamily="34" charset="-120"/>
              </a:rPr>
              <a:t>Zillious</a:t>
            </a:r>
            <a:endParaRPr lang="en-US" sz="900" dirty="0"/>
          </a:p>
        </p:txBody>
      </p:sp>
      <p:sp>
        <p:nvSpPr>
          <p:cNvPr id="20" name="Text 16">
            <a:extLst>
              <a:ext uri="{FF2B5EF4-FFF2-40B4-BE49-F238E27FC236}">
                <a16:creationId xmlns:a16="http://schemas.microsoft.com/office/drawing/2014/main" id="{BC09FBE9-2AFB-0858-B59A-547E9719F017}"/>
              </a:ext>
            </a:extLst>
          </p:cNvPr>
          <p:cNvSpPr txBox="1"/>
          <p:nvPr/>
        </p:nvSpPr>
        <p:spPr>
          <a:xfrm>
            <a:off x="4043020" y="2952598"/>
            <a:ext cx="1305763" cy="162763"/>
          </a:xfrm>
          <a:prstGeom prst="rect">
            <a:avLst/>
          </a:prstGeom>
          <a:noFill/>
          <a:ln/>
        </p:spPr>
        <p:txBody>
          <a:bodyPr wrap="square" lIns="0" tIns="0" rIns="0" bIns="0" rtlCol="0" anchor="ctr"/>
          <a:lstStyle/>
          <a:p>
            <a:pPr marL="0" indent="0" algn="ctr">
              <a:buNone/>
            </a:pPr>
            <a:r>
              <a:rPr lang="en-US" sz="900" dirty="0">
                <a:solidFill>
                  <a:srgbClr val="9CA3AF"/>
                </a:solidFill>
                <a:latin typeface="Poppins" pitchFamily="34" charset="0"/>
                <a:ea typeface="Poppins" pitchFamily="34" charset="-122"/>
                <a:cs typeface="Poppins" pitchFamily="34" charset="-120"/>
              </a:rPr>
              <a:t>Technology Solutions</a:t>
            </a:r>
            <a:endParaRPr lang="en-US" sz="900" dirty="0"/>
          </a:p>
        </p:txBody>
      </p:sp>
      <p:sp>
        <p:nvSpPr>
          <p:cNvPr id="21" name="Shape 17">
            <a:extLst>
              <a:ext uri="{FF2B5EF4-FFF2-40B4-BE49-F238E27FC236}">
                <a16:creationId xmlns:a16="http://schemas.microsoft.com/office/drawing/2014/main" id="{944F9A96-CFE6-B0B4-9495-9B8D476E63AD}"/>
              </a:ext>
            </a:extLst>
          </p:cNvPr>
          <p:cNvSpPr/>
          <p:nvPr/>
        </p:nvSpPr>
        <p:spPr>
          <a:xfrm>
            <a:off x="6210605" y="1609344"/>
            <a:ext cx="2572207" cy="1742846"/>
          </a:xfrm>
          <a:prstGeom prst="roundRect">
            <a:avLst>
              <a:gd name="adj" fmla="val 2294"/>
            </a:avLst>
          </a:prstGeom>
          <a:solidFill>
            <a:srgbClr val="F9FAFB"/>
          </a:solidFill>
          <a:ln w="12700">
            <a:solidFill>
              <a:srgbClr val="E5E7EB"/>
            </a:solidFill>
            <a:prstDash val="solid"/>
          </a:ln>
        </p:spPr>
        <p:txBody>
          <a:bodyPr/>
          <a:lstStyle/>
          <a:p>
            <a:endParaRPr lang="en-US" dirty="0"/>
          </a:p>
        </p:txBody>
      </p:sp>
      <p:sp>
        <p:nvSpPr>
          <p:cNvPr id="24" name="Shape 19">
            <a:extLst>
              <a:ext uri="{FF2B5EF4-FFF2-40B4-BE49-F238E27FC236}">
                <a16:creationId xmlns:a16="http://schemas.microsoft.com/office/drawing/2014/main" id="{14C8606C-05B8-B690-BB49-64018FDB8D2D}"/>
              </a:ext>
            </a:extLst>
          </p:cNvPr>
          <p:cNvSpPr/>
          <p:nvPr/>
        </p:nvSpPr>
        <p:spPr>
          <a:xfrm>
            <a:off x="6448349" y="2609698"/>
            <a:ext cx="2095805" cy="9144"/>
          </a:xfrm>
          <a:prstGeom prst="rect">
            <a:avLst/>
          </a:prstGeom>
          <a:solidFill>
            <a:srgbClr val="F3F4F6"/>
          </a:solidFill>
          <a:ln/>
        </p:spPr>
        <p:txBody>
          <a:bodyPr/>
          <a:lstStyle/>
          <a:p>
            <a:endParaRPr lang="en-US" dirty="0"/>
          </a:p>
        </p:txBody>
      </p:sp>
      <p:sp>
        <p:nvSpPr>
          <p:cNvPr id="25" name="Text 20">
            <a:extLst>
              <a:ext uri="{FF2B5EF4-FFF2-40B4-BE49-F238E27FC236}">
                <a16:creationId xmlns:a16="http://schemas.microsoft.com/office/drawing/2014/main" id="{188237A9-9843-7751-9AD2-4BFB56A845CE}"/>
              </a:ext>
            </a:extLst>
          </p:cNvPr>
          <p:cNvSpPr txBox="1"/>
          <p:nvPr/>
        </p:nvSpPr>
        <p:spPr>
          <a:xfrm>
            <a:off x="6964912" y="2762403"/>
            <a:ext cx="1063592" cy="158128"/>
          </a:xfrm>
          <a:prstGeom prst="rect">
            <a:avLst/>
          </a:prstGeom>
          <a:noFill/>
          <a:ln/>
        </p:spPr>
        <p:txBody>
          <a:bodyPr wrap="square" lIns="0" tIns="0" rIns="0" bIns="0" rtlCol="0" anchor="ctr"/>
          <a:lstStyle/>
          <a:p>
            <a:pPr marL="0" indent="0" algn="ctr">
              <a:buNone/>
            </a:pPr>
            <a:r>
              <a:rPr lang="en-US" sz="900" b="1" dirty="0" smtClean="0">
                <a:solidFill>
                  <a:srgbClr val="111827"/>
                </a:solidFill>
                <a:latin typeface="Poppins" pitchFamily="34" charset="0"/>
                <a:ea typeface="Poppins" pitchFamily="34" charset="-122"/>
                <a:cs typeface="Poppins" pitchFamily="34" charset="-120"/>
              </a:rPr>
              <a:t>Personal Best</a:t>
            </a:r>
            <a:endParaRPr lang="en-US" sz="900" dirty="0"/>
          </a:p>
        </p:txBody>
      </p:sp>
      <p:sp>
        <p:nvSpPr>
          <p:cNvPr id="26" name="Text 21">
            <a:extLst>
              <a:ext uri="{FF2B5EF4-FFF2-40B4-BE49-F238E27FC236}">
                <a16:creationId xmlns:a16="http://schemas.microsoft.com/office/drawing/2014/main" id="{BF6EC6B7-CA89-052D-EF40-15D2FA71DCBD}"/>
              </a:ext>
            </a:extLst>
          </p:cNvPr>
          <p:cNvSpPr txBox="1"/>
          <p:nvPr/>
        </p:nvSpPr>
        <p:spPr>
          <a:xfrm>
            <a:off x="6958127" y="2952598"/>
            <a:ext cx="1077163" cy="162763"/>
          </a:xfrm>
          <a:prstGeom prst="rect">
            <a:avLst/>
          </a:prstGeom>
          <a:noFill/>
          <a:ln/>
        </p:spPr>
        <p:txBody>
          <a:bodyPr wrap="square" lIns="0" tIns="0" rIns="0" bIns="0" rtlCol="0" anchor="ctr"/>
          <a:lstStyle/>
          <a:p>
            <a:pPr marL="0" indent="0" algn="ctr">
              <a:buNone/>
            </a:pPr>
            <a:r>
              <a:rPr lang="en-US" sz="900" dirty="0">
                <a:solidFill>
                  <a:srgbClr val="9CA3AF"/>
                </a:solidFill>
                <a:latin typeface="Poppins" pitchFamily="34" charset="0"/>
                <a:ea typeface="Poppins" pitchFamily="34" charset="-122"/>
                <a:cs typeface="Poppins" pitchFamily="34" charset="-120"/>
              </a:rPr>
              <a:t>Standard Identity</a:t>
            </a:r>
            <a:endParaRPr lang="en-US" sz="900" dirty="0"/>
          </a:p>
        </p:txBody>
      </p:sp>
      <p:sp>
        <p:nvSpPr>
          <p:cNvPr id="27" name="Shape 22">
            <a:extLst>
              <a:ext uri="{FF2B5EF4-FFF2-40B4-BE49-F238E27FC236}">
                <a16:creationId xmlns:a16="http://schemas.microsoft.com/office/drawing/2014/main" id="{7F45D0DC-2955-9DB9-8B65-36CDF8DA611B}"/>
              </a:ext>
            </a:extLst>
          </p:cNvPr>
          <p:cNvSpPr/>
          <p:nvPr/>
        </p:nvSpPr>
        <p:spPr>
          <a:xfrm>
            <a:off x="9010498" y="1609344"/>
            <a:ext cx="2572207" cy="1742846"/>
          </a:xfrm>
          <a:prstGeom prst="roundRect">
            <a:avLst>
              <a:gd name="adj" fmla="val 2294"/>
            </a:avLst>
          </a:prstGeom>
          <a:solidFill>
            <a:srgbClr val="F9FAFB"/>
          </a:solidFill>
          <a:ln w="12700">
            <a:solidFill>
              <a:srgbClr val="E5E7EB"/>
            </a:solidFill>
            <a:prstDash val="solid"/>
          </a:ln>
        </p:spPr>
        <p:txBody>
          <a:bodyPr/>
          <a:lstStyle/>
          <a:p>
            <a:endParaRPr lang="en-US" dirty="0"/>
          </a:p>
        </p:txBody>
      </p:sp>
      <p:sp>
        <p:nvSpPr>
          <p:cNvPr id="30" name="Shape 24">
            <a:extLst>
              <a:ext uri="{FF2B5EF4-FFF2-40B4-BE49-F238E27FC236}">
                <a16:creationId xmlns:a16="http://schemas.microsoft.com/office/drawing/2014/main" id="{7F9E09D1-C2A4-5F34-6467-203CB7470020}"/>
              </a:ext>
            </a:extLst>
          </p:cNvPr>
          <p:cNvSpPr/>
          <p:nvPr/>
        </p:nvSpPr>
        <p:spPr>
          <a:xfrm>
            <a:off x="9249156" y="2609698"/>
            <a:ext cx="2095805" cy="9144"/>
          </a:xfrm>
          <a:prstGeom prst="rect">
            <a:avLst/>
          </a:prstGeom>
          <a:solidFill>
            <a:srgbClr val="F3F4F6"/>
          </a:solidFill>
          <a:ln/>
        </p:spPr>
        <p:txBody>
          <a:bodyPr/>
          <a:lstStyle/>
          <a:p>
            <a:endParaRPr lang="en-US" dirty="0"/>
          </a:p>
        </p:txBody>
      </p:sp>
      <p:sp>
        <p:nvSpPr>
          <p:cNvPr id="31" name="Text 25">
            <a:extLst>
              <a:ext uri="{FF2B5EF4-FFF2-40B4-BE49-F238E27FC236}">
                <a16:creationId xmlns:a16="http://schemas.microsoft.com/office/drawing/2014/main" id="{3D543C75-11DF-07AD-9729-DD5E482A5821}"/>
              </a:ext>
            </a:extLst>
          </p:cNvPr>
          <p:cNvSpPr txBox="1"/>
          <p:nvPr/>
        </p:nvSpPr>
        <p:spPr>
          <a:xfrm>
            <a:off x="9653321" y="2762402"/>
            <a:ext cx="1286561" cy="162763"/>
          </a:xfrm>
          <a:prstGeom prst="rect">
            <a:avLst/>
          </a:prstGeom>
          <a:noFill/>
          <a:ln/>
        </p:spPr>
        <p:txBody>
          <a:bodyPr wrap="square" lIns="0" tIns="0" rIns="0" bIns="0" rtlCol="0" anchor="ctr"/>
          <a:lstStyle/>
          <a:p>
            <a:pPr marL="0" indent="0" algn="ctr">
              <a:buNone/>
            </a:pPr>
            <a:r>
              <a:rPr lang="en-US" sz="900" b="1" dirty="0" err="1" smtClean="0">
                <a:solidFill>
                  <a:srgbClr val="111827"/>
                </a:solidFill>
                <a:latin typeface="Poppins" pitchFamily="34" charset="0"/>
                <a:ea typeface="Poppins" pitchFamily="34" charset="-122"/>
                <a:cs typeface="Poppins" pitchFamily="34" charset="-120"/>
              </a:rPr>
              <a:t>Oakstone</a:t>
            </a:r>
            <a:endParaRPr lang="en-US" sz="900" dirty="0"/>
          </a:p>
        </p:txBody>
      </p:sp>
      <p:sp>
        <p:nvSpPr>
          <p:cNvPr id="32" name="Text 26">
            <a:extLst>
              <a:ext uri="{FF2B5EF4-FFF2-40B4-BE49-F238E27FC236}">
                <a16:creationId xmlns:a16="http://schemas.microsoft.com/office/drawing/2014/main" id="{F07E0DD1-F1F5-419F-E621-D922FBA79323}"/>
              </a:ext>
            </a:extLst>
          </p:cNvPr>
          <p:cNvSpPr txBox="1"/>
          <p:nvPr/>
        </p:nvSpPr>
        <p:spPr>
          <a:xfrm>
            <a:off x="9586570" y="2952598"/>
            <a:ext cx="1420063" cy="162763"/>
          </a:xfrm>
          <a:prstGeom prst="rect">
            <a:avLst/>
          </a:prstGeom>
          <a:noFill/>
          <a:ln/>
        </p:spPr>
        <p:txBody>
          <a:bodyPr wrap="square" lIns="0" tIns="0" rIns="0" bIns="0" rtlCol="0" anchor="ctr"/>
          <a:lstStyle/>
          <a:p>
            <a:pPr marL="0" indent="0" algn="ctr">
              <a:buNone/>
            </a:pPr>
            <a:r>
              <a:rPr lang="en-US" sz="900" dirty="0">
                <a:solidFill>
                  <a:srgbClr val="9CA3AF"/>
                </a:solidFill>
                <a:latin typeface="Poppins" pitchFamily="34" charset="0"/>
                <a:ea typeface="Poppins" pitchFamily="34" charset="-122"/>
                <a:cs typeface="Poppins" pitchFamily="34" charset="-120"/>
              </a:rPr>
              <a:t>Digital/Premium Usage</a:t>
            </a:r>
            <a:endParaRPr lang="en-US" sz="900" dirty="0"/>
          </a:p>
        </p:txBody>
      </p:sp>
      <p:sp>
        <p:nvSpPr>
          <p:cNvPr id="33" name="Shape 27">
            <a:extLst>
              <a:ext uri="{FF2B5EF4-FFF2-40B4-BE49-F238E27FC236}">
                <a16:creationId xmlns:a16="http://schemas.microsoft.com/office/drawing/2014/main" id="{EB40E750-993A-2B77-5E76-AB923FBA97A6}"/>
              </a:ext>
            </a:extLst>
          </p:cNvPr>
          <p:cNvSpPr/>
          <p:nvPr/>
        </p:nvSpPr>
        <p:spPr>
          <a:xfrm>
            <a:off x="609905" y="3581705"/>
            <a:ext cx="2572207" cy="1895551"/>
          </a:xfrm>
          <a:prstGeom prst="roundRect">
            <a:avLst>
              <a:gd name="adj" fmla="val 1939"/>
            </a:avLst>
          </a:prstGeom>
          <a:solidFill>
            <a:srgbClr val="F9FAFB"/>
          </a:solidFill>
          <a:ln w="12700">
            <a:solidFill>
              <a:srgbClr val="E5E7EB"/>
            </a:solidFill>
            <a:prstDash val="solid"/>
          </a:ln>
        </p:spPr>
        <p:txBody>
          <a:bodyPr/>
          <a:lstStyle/>
          <a:p>
            <a:endParaRPr lang="en-US" dirty="0"/>
          </a:p>
        </p:txBody>
      </p:sp>
      <p:sp>
        <p:nvSpPr>
          <p:cNvPr id="35" name="Shape 28">
            <a:extLst>
              <a:ext uri="{FF2B5EF4-FFF2-40B4-BE49-F238E27FC236}">
                <a16:creationId xmlns:a16="http://schemas.microsoft.com/office/drawing/2014/main" id="{C97A6FEF-8B8C-CDD0-9076-8269C479CDE0}"/>
              </a:ext>
            </a:extLst>
          </p:cNvPr>
          <p:cNvSpPr/>
          <p:nvPr/>
        </p:nvSpPr>
        <p:spPr>
          <a:xfrm>
            <a:off x="847649" y="4733849"/>
            <a:ext cx="2095805" cy="9144"/>
          </a:xfrm>
          <a:prstGeom prst="rect">
            <a:avLst/>
          </a:prstGeom>
          <a:solidFill>
            <a:srgbClr val="F3F4F6"/>
          </a:solidFill>
          <a:ln/>
        </p:spPr>
        <p:txBody>
          <a:bodyPr/>
          <a:lstStyle/>
          <a:p>
            <a:endParaRPr lang="en-US" dirty="0"/>
          </a:p>
        </p:txBody>
      </p:sp>
      <p:sp>
        <p:nvSpPr>
          <p:cNvPr id="36" name="Text 29">
            <a:extLst>
              <a:ext uri="{FF2B5EF4-FFF2-40B4-BE49-F238E27FC236}">
                <a16:creationId xmlns:a16="http://schemas.microsoft.com/office/drawing/2014/main" id="{6DD92D7C-3417-82FA-6495-F707760D4511}"/>
              </a:ext>
            </a:extLst>
          </p:cNvPr>
          <p:cNvSpPr txBox="1"/>
          <p:nvPr/>
        </p:nvSpPr>
        <p:spPr>
          <a:xfrm>
            <a:off x="1176833" y="4885639"/>
            <a:ext cx="1438351" cy="162763"/>
          </a:xfrm>
          <a:prstGeom prst="rect">
            <a:avLst/>
          </a:prstGeom>
          <a:noFill/>
          <a:ln/>
        </p:spPr>
        <p:txBody>
          <a:bodyPr wrap="square" lIns="0" tIns="0" rIns="0" bIns="0" rtlCol="0" anchor="ctr"/>
          <a:lstStyle/>
          <a:p>
            <a:pPr marL="0" indent="0" algn="ctr">
              <a:buNone/>
            </a:pPr>
            <a:r>
              <a:rPr lang="en-US" sz="900" b="1" dirty="0">
                <a:solidFill>
                  <a:srgbClr val="111827"/>
                </a:solidFill>
                <a:latin typeface="Poppins" pitchFamily="34" charset="0"/>
                <a:ea typeface="Poppins" pitchFamily="34" charset="-122"/>
                <a:cs typeface="Poppins" pitchFamily="34" charset="-120"/>
              </a:rPr>
              <a:t>EbixCash World Money</a:t>
            </a:r>
            <a:endParaRPr lang="en-US" sz="900" dirty="0"/>
          </a:p>
        </p:txBody>
      </p:sp>
      <p:sp>
        <p:nvSpPr>
          <p:cNvPr id="37" name="Text 30">
            <a:extLst>
              <a:ext uri="{FF2B5EF4-FFF2-40B4-BE49-F238E27FC236}">
                <a16:creationId xmlns:a16="http://schemas.microsoft.com/office/drawing/2014/main" id="{436F4CBF-E9C4-7AD4-5079-3917D19B3D37}"/>
              </a:ext>
            </a:extLst>
          </p:cNvPr>
          <p:cNvSpPr txBox="1"/>
          <p:nvPr/>
        </p:nvSpPr>
        <p:spPr>
          <a:xfrm>
            <a:off x="1343253" y="5076749"/>
            <a:ext cx="1105510" cy="162763"/>
          </a:xfrm>
          <a:prstGeom prst="rect">
            <a:avLst/>
          </a:prstGeom>
          <a:noFill/>
          <a:ln/>
        </p:spPr>
        <p:txBody>
          <a:bodyPr wrap="square" lIns="0" tIns="0" rIns="0" bIns="0" rtlCol="0" anchor="ctr"/>
          <a:lstStyle/>
          <a:p>
            <a:pPr marL="0" indent="0" algn="ctr">
              <a:buNone/>
            </a:pPr>
            <a:r>
              <a:rPr lang="en-US" sz="900" dirty="0">
                <a:solidFill>
                  <a:srgbClr val="9CA3AF"/>
                </a:solidFill>
                <a:latin typeface="Poppins" pitchFamily="34" charset="0"/>
                <a:ea typeface="Poppins" pitchFamily="34" charset="-122"/>
                <a:cs typeface="Poppins" pitchFamily="34" charset="-120"/>
              </a:rPr>
              <a:t>Financial Services</a:t>
            </a:r>
            <a:endParaRPr lang="en-US" sz="900" dirty="0"/>
          </a:p>
        </p:txBody>
      </p:sp>
      <p:sp>
        <p:nvSpPr>
          <p:cNvPr id="38" name="Shape 31">
            <a:extLst>
              <a:ext uri="{FF2B5EF4-FFF2-40B4-BE49-F238E27FC236}">
                <a16:creationId xmlns:a16="http://schemas.microsoft.com/office/drawing/2014/main" id="{F061B652-502D-EBEE-BBC4-12F0077E6BFB}"/>
              </a:ext>
            </a:extLst>
          </p:cNvPr>
          <p:cNvSpPr/>
          <p:nvPr/>
        </p:nvSpPr>
        <p:spPr>
          <a:xfrm>
            <a:off x="3409798" y="3581705"/>
            <a:ext cx="2572207" cy="1895551"/>
          </a:xfrm>
          <a:prstGeom prst="roundRect">
            <a:avLst>
              <a:gd name="adj" fmla="val 1939"/>
            </a:avLst>
          </a:prstGeom>
          <a:solidFill>
            <a:srgbClr val="F9FAFB"/>
          </a:solidFill>
          <a:ln w="12700">
            <a:solidFill>
              <a:srgbClr val="E5E7EB"/>
            </a:solidFill>
            <a:prstDash val="solid"/>
          </a:ln>
        </p:spPr>
        <p:txBody>
          <a:bodyPr/>
          <a:lstStyle/>
          <a:p>
            <a:endParaRPr lang="en-US" dirty="0"/>
          </a:p>
        </p:txBody>
      </p:sp>
      <p:sp>
        <p:nvSpPr>
          <p:cNvPr id="40" name="Shape 32">
            <a:extLst>
              <a:ext uri="{FF2B5EF4-FFF2-40B4-BE49-F238E27FC236}">
                <a16:creationId xmlns:a16="http://schemas.microsoft.com/office/drawing/2014/main" id="{4C3AE1F1-4439-2D37-DA2E-0D51411D0558}"/>
              </a:ext>
            </a:extLst>
          </p:cNvPr>
          <p:cNvSpPr/>
          <p:nvPr/>
        </p:nvSpPr>
        <p:spPr>
          <a:xfrm>
            <a:off x="3648456" y="4733849"/>
            <a:ext cx="2095805" cy="9144"/>
          </a:xfrm>
          <a:prstGeom prst="rect">
            <a:avLst/>
          </a:prstGeom>
          <a:solidFill>
            <a:srgbClr val="F3F4F6"/>
          </a:solidFill>
          <a:ln/>
        </p:spPr>
        <p:txBody>
          <a:bodyPr/>
          <a:lstStyle/>
          <a:p>
            <a:endParaRPr lang="en-US" dirty="0"/>
          </a:p>
        </p:txBody>
      </p:sp>
      <p:sp>
        <p:nvSpPr>
          <p:cNvPr id="41" name="Text 33">
            <a:extLst>
              <a:ext uri="{FF2B5EF4-FFF2-40B4-BE49-F238E27FC236}">
                <a16:creationId xmlns:a16="http://schemas.microsoft.com/office/drawing/2014/main" id="{0584CE87-936F-88D4-1F26-345CFE1F5D1E}"/>
              </a:ext>
            </a:extLst>
          </p:cNvPr>
          <p:cNvSpPr txBox="1"/>
          <p:nvPr/>
        </p:nvSpPr>
        <p:spPr>
          <a:xfrm>
            <a:off x="4405122" y="4885639"/>
            <a:ext cx="581558" cy="162763"/>
          </a:xfrm>
          <a:prstGeom prst="rect">
            <a:avLst/>
          </a:prstGeom>
          <a:noFill/>
          <a:ln/>
        </p:spPr>
        <p:txBody>
          <a:bodyPr wrap="square" lIns="0" tIns="0" rIns="0" bIns="0" rtlCol="0" anchor="ctr"/>
          <a:lstStyle/>
          <a:p>
            <a:pPr marL="0" indent="0" algn="ctr">
              <a:buNone/>
            </a:pPr>
            <a:r>
              <a:rPr lang="en-US" sz="900" b="1" dirty="0" smtClean="0">
                <a:solidFill>
                  <a:srgbClr val="111827"/>
                </a:solidFill>
                <a:latin typeface="Poppins" pitchFamily="34" charset="0"/>
                <a:ea typeface="Poppins" pitchFamily="34" charset="-122"/>
                <a:cs typeface="Poppins" pitchFamily="34" charset="-120"/>
              </a:rPr>
              <a:t>Adam</a:t>
            </a:r>
            <a:endParaRPr lang="en-US" sz="900" dirty="0"/>
          </a:p>
        </p:txBody>
      </p:sp>
      <p:sp>
        <p:nvSpPr>
          <p:cNvPr id="42" name="Text 34">
            <a:extLst>
              <a:ext uri="{FF2B5EF4-FFF2-40B4-BE49-F238E27FC236}">
                <a16:creationId xmlns:a16="http://schemas.microsoft.com/office/drawing/2014/main" id="{DFDCDA02-BFA3-96A8-E9B6-770F531192ED}"/>
              </a:ext>
            </a:extLst>
          </p:cNvPr>
          <p:cNvSpPr txBox="1"/>
          <p:nvPr/>
        </p:nvSpPr>
        <p:spPr>
          <a:xfrm>
            <a:off x="4262476" y="5076749"/>
            <a:ext cx="866851" cy="162763"/>
          </a:xfrm>
          <a:prstGeom prst="rect">
            <a:avLst/>
          </a:prstGeom>
          <a:noFill/>
          <a:ln/>
        </p:spPr>
        <p:txBody>
          <a:bodyPr wrap="square" lIns="0" tIns="0" rIns="0" bIns="0" rtlCol="0" anchor="ctr"/>
          <a:lstStyle/>
          <a:p>
            <a:pPr marL="0" indent="0" algn="ctr">
              <a:buNone/>
            </a:pPr>
            <a:r>
              <a:rPr lang="en-US" sz="900" dirty="0">
                <a:solidFill>
                  <a:srgbClr val="9CA3AF"/>
                </a:solidFill>
                <a:latin typeface="Poppins" pitchFamily="34" charset="0"/>
                <a:ea typeface="Poppins" pitchFamily="34" charset="-122"/>
                <a:cs typeface="Poppins" pitchFamily="34" charset="-120"/>
              </a:rPr>
              <a:t>Legacy Brand</a:t>
            </a:r>
            <a:endParaRPr lang="en-US" sz="900" dirty="0"/>
          </a:p>
        </p:txBody>
      </p:sp>
      <p:sp>
        <p:nvSpPr>
          <p:cNvPr id="46" name="Shape 37">
            <a:extLst>
              <a:ext uri="{FF2B5EF4-FFF2-40B4-BE49-F238E27FC236}">
                <a16:creationId xmlns:a16="http://schemas.microsoft.com/office/drawing/2014/main" id="{72895A41-3711-490A-AB92-7BE29968ABF3}"/>
              </a:ext>
            </a:extLst>
          </p:cNvPr>
          <p:cNvSpPr/>
          <p:nvPr/>
        </p:nvSpPr>
        <p:spPr>
          <a:xfrm>
            <a:off x="6448349" y="4733849"/>
            <a:ext cx="2095805" cy="9144"/>
          </a:xfrm>
          <a:prstGeom prst="rect">
            <a:avLst/>
          </a:prstGeom>
          <a:solidFill>
            <a:srgbClr val="F3F4F6"/>
          </a:solidFill>
          <a:ln/>
        </p:spPr>
        <p:txBody>
          <a:bodyPr/>
          <a:lstStyle/>
          <a:p>
            <a:endParaRPr lang="en-US" dirty="0"/>
          </a:p>
        </p:txBody>
      </p:sp>
      <p:sp>
        <p:nvSpPr>
          <p:cNvPr id="52" name="Shape 42">
            <a:extLst>
              <a:ext uri="{FF2B5EF4-FFF2-40B4-BE49-F238E27FC236}">
                <a16:creationId xmlns:a16="http://schemas.microsoft.com/office/drawing/2014/main" id="{F19C7AC8-665F-8904-8AC9-B747A857C019}"/>
              </a:ext>
            </a:extLst>
          </p:cNvPr>
          <p:cNvSpPr/>
          <p:nvPr/>
        </p:nvSpPr>
        <p:spPr>
          <a:xfrm>
            <a:off x="9249156" y="4733849"/>
            <a:ext cx="2095805" cy="9144"/>
          </a:xfrm>
          <a:prstGeom prst="rect">
            <a:avLst/>
          </a:prstGeom>
          <a:solidFill>
            <a:srgbClr val="F3F4F6"/>
          </a:solidFill>
          <a:ln/>
        </p:spPr>
        <p:txBody>
          <a:bodyPr/>
          <a:lstStyle/>
          <a:p>
            <a:endParaRPr lang="en-US" dirty="0"/>
          </a:p>
        </p:txBody>
      </p:sp>
      <p:pic>
        <p:nvPicPr>
          <p:cNvPr id="58" name="Picture 57" descr="A red and black text&#10;&#10;AI-generated content may be incorrect.">
            <a:extLst>
              <a:ext uri="{FF2B5EF4-FFF2-40B4-BE49-F238E27FC236}">
                <a16:creationId xmlns:a16="http://schemas.microsoft.com/office/drawing/2014/main" id="{0098192E-9095-7E98-E731-EA8E7ABADAC7}"/>
              </a:ext>
            </a:extLst>
          </p:cNvPr>
          <p:cNvPicPr>
            <a:picLocks noChangeAspect="1"/>
          </p:cNvPicPr>
          <p:nvPr/>
        </p:nvPicPr>
        <p:blipFill>
          <a:blip r:embed="rId4"/>
          <a:stretch>
            <a:fillRect/>
          </a:stretch>
        </p:blipFill>
        <p:spPr>
          <a:xfrm>
            <a:off x="1298213" y="1901762"/>
            <a:ext cx="1195590" cy="570205"/>
          </a:xfrm>
          <a:prstGeom prst="rect">
            <a:avLst/>
          </a:prstGeom>
        </p:spPr>
      </p:pic>
      <p:pic>
        <p:nvPicPr>
          <p:cNvPr id="60" name="Picture 59" descr="A blue rectangle with white letters&#10;&#10;AI-generated content may be incorrect.">
            <a:extLst>
              <a:ext uri="{FF2B5EF4-FFF2-40B4-BE49-F238E27FC236}">
                <a16:creationId xmlns:a16="http://schemas.microsoft.com/office/drawing/2014/main" id="{FB33C7E0-F942-2624-049B-B9E258296344}"/>
              </a:ext>
            </a:extLst>
          </p:cNvPr>
          <p:cNvPicPr>
            <a:picLocks noChangeAspect="1"/>
          </p:cNvPicPr>
          <p:nvPr/>
        </p:nvPicPr>
        <p:blipFill>
          <a:blip r:embed="rId5"/>
          <a:stretch>
            <a:fillRect/>
          </a:stretch>
        </p:blipFill>
        <p:spPr>
          <a:xfrm>
            <a:off x="3849981" y="1901762"/>
            <a:ext cx="1691841" cy="480311"/>
          </a:xfrm>
          <a:prstGeom prst="rect">
            <a:avLst/>
          </a:prstGeom>
        </p:spPr>
      </p:pic>
      <p:pic>
        <p:nvPicPr>
          <p:cNvPr id="72" name="Picture 71">
            <a:extLst>
              <a:ext uri="{FF2B5EF4-FFF2-40B4-BE49-F238E27FC236}">
                <a16:creationId xmlns:a16="http://schemas.microsoft.com/office/drawing/2014/main" id="{5C71DBEA-E434-45F9-4FCE-43981D2EE226}"/>
              </a:ext>
            </a:extLst>
          </p:cNvPr>
          <p:cNvPicPr>
            <a:picLocks noChangeAspect="1"/>
          </p:cNvPicPr>
          <p:nvPr/>
        </p:nvPicPr>
        <p:blipFill>
          <a:blip r:embed="rId6"/>
          <a:stretch>
            <a:fillRect/>
          </a:stretch>
        </p:blipFill>
        <p:spPr>
          <a:xfrm>
            <a:off x="1347877" y="3999586"/>
            <a:ext cx="1096263" cy="507666"/>
          </a:xfrm>
          <a:prstGeom prst="rect">
            <a:avLst/>
          </a:prstGeom>
        </p:spPr>
      </p:pic>
      <p:sp>
        <p:nvSpPr>
          <p:cNvPr id="51" name="Shape 3">
            <a:extLst>
              <a:ext uri="{FF2B5EF4-FFF2-40B4-BE49-F238E27FC236}">
                <a16:creationId xmlns:a16="http://schemas.microsoft.com/office/drawing/2014/main" id="{F90211DA-0BC2-54E2-A56A-86E5E5ED7F49}"/>
              </a:ext>
            </a:extLst>
          </p:cNvPr>
          <p:cNvSpPr/>
          <p:nvPr/>
        </p:nvSpPr>
        <p:spPr>
          <a:xfrm>
            <a:off x="620415" y="461772"/>
            <a:ext cx="875995" cy="228600"/>
          </a:xfrm>
          <a:prstGeom prst="roundRect">
            <a:avLst>
              <a:gd name="adj" fmla="val 50000"/>
            </a:avLst>
          </a:prstGeom>
          <a:solidFill>
            <a:srgbClr val="111827"/>
          </a:solidFill>
          <a:ln/>
        </p:spPr>
        <p:txBody>
          <a:bodyPr/>
          <a:lstStyle/>
          <a:p>
            <a:endParaRPr lang="en-US" dirty="0"/>
          </a:p>
        </p:txBody>
      </p:sp>
      <p:sp>
        <p:nvSpPr>
          <p:cNvPr id="55" name="Text 4">
            <a:extLst>
              <a:ext uri="{FF2B5EF4-FFF2-40B4-BE49-F238E27FC236}">
                <a16:creationId xmlns:a16="http://schemas.microsoft.com/office/drawing/2014/main" id="{12C92F54-CC94-1733-588B-9F123EC1A671}"/>
              </a:ext>
            </a:extLst>
          </p:cNvPr>
          <p:cNvSpPr txBox="1"/>
          <p:nvPr/>
        </p:nvSpPr>
        <p:spPr>
          <a:xfrm>
            <a:off x="681222" y="473888"/>
            <a:ext cx="754381" cy="204368"/>
          </a:xfrm>
          <a:prstGeom prst="rect">
            <a:avLst/>
          </a:prstGeom>
          <a:noFill/>
          <a:ln/>
        </p:spPr>
        <p:txBody>
          <a:bodyPr wrap="square" lIns="0" tIns="0" rIns="0" bIns="0" rtlCol="0" anchor="ctr"/>
          <a:lstStyle/>
          <a:p>
            <a:pPr marL="0" indent="0" algn="ctr">
              <a:buNone/>
            </a:pPr>
            <a:r>
              <a:rPr lang="en-US" sz="900" b="1" dirty="0">
                <a:solidFill>
                  <a:srgbClr val="FFFFFF"/>
                </a:solidFill>
                <a:latin typeface="Poppins" pitchFamily="34" charset="0"/>
                <a:ea typeface="Poppins" pitchFamily="34" charset="-122"/>
                <a:cs typeface="Poppins" pitchFamily="34" charset="-120"/>
              </a:rPr>
              <a:t>SECTION 03</a:t>
            </a:r>
            <a:endParaRPr lang="en-US" sz="900" dirty="0"/>
          </a:p>
        </p:txBody>
      </p:sp>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74704" y="1901762"/>
            <a:ext cx="2044008" cy="564657"/>
          </a:xfrm>
          <a:prstGeom prst="rect">
            <a:avLst/>
          </a:prstGeom>
        </p:spPr>
      </p:pic>
      <p:pic>
        <p:nvPicPr>
          <p:cNvPr id="23" name="Picture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94741" y="4167949"/>
            <a:ext cx="1802320" cy="365335"/>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99915" y="4167949"/>
            <a:ext cx="1593373" cy="432189"/>
          </a:xfrm>
          <a:prstGeom prst="rect">
            <a:avLst/>
          </a:prstGeom>
        </p:spPr>
      </p:pic>
      <p:sp>
        <p:nvSpPr>
          <p:cNvPr id="47" name="Text 20">
            <a:extLst>
              <a:ext uri="{FF2B5EF4-FFF2-40B4-BE49-F238E27FC236}">
                <a16:creationId xmlns:a16="http://schemas.microsoft.com/office/drawing/2014/main" id="{188237A9-9843-7751-9AD2-4BFB56A845CE}"/>
              </a:ext>
            </a:extLst>
          </p:cNvPr>
          <p:cNvSpPr txBox="1"/>
          <p:nvPr/>
        </p:nvSpPr>
        <p:spPr>
          <a:xfrm>
            <a:off x="9764805" y="4868298"/>
            <a:ext cx="1063592" cy="158128"/>
          </a:xfrm>
          <a:prstGeom prst="rect">
            <a:avLst/>
          </a:prstGeom>
          <a:noFill/>
          <a:ln/>
        </p:spPr>
        <p:txBody>
          <a:bodyPr wrap="square" lIns="0" tIns="0" rIns="0" bIns="0" rtlCol="0" anchor="ctr"/>
          <a:lstStyle/>
          <a:p>
            <a:pPr marL="0" indent="0" algn="ctr">
              <a:buNone/>
            </a:pPr>
            <a:r>
              <a:rPr lang="en-US" sz="900" b="1" dirty="0" smtClean="0">
                <a:solidFill>
                  <a:srgbClr val="111827"/>
                </a:solidFill>
                <a:latin typeface="Poppins" pitchFamily="34" charset="0"/>
                <a:ea typeface="Poppins" pitchFamily="34" charset="-122"/>
                <a:cs typeface="Poppins" pitchFamily="34" charset="-120"/>
              </a:rPr>
              <a:t>Delphi</a:t>
            </a:r>
            <a:endParaRPr lang="en-US" sz="900" dirty="0"/>
          </a:p>
        </p:txBody>
      </p:sp>
      <p:sp>
        <p:nvSpPr>
          <p:cNvPr id="48" name="Text 21">
            <a:extLst>
              <a:ext uri="{FF2B5EF4-FFF2-40B4-BE49-F238E27FC236}">
                <a16:creationId xmlns:a16="http://schemas.microsoft.com/office/drawing/2014/main" id="{BF6EC6B7-CA89-052D-EF40-15D2FA71DCBD}"/>
              </a:ext>
            </a:extLst>
          </p:cNvPr>
          <p:cNvSpPr txBox="1"/>
          <p:nvPr/>
        </p:nvSpPr>
        <p:spPr>
          <a:xfrm>
            <a:off x="9758020" y="5058493"/>
            <a:ext cx="1077163" cy="162763"/>
          </a:xfrm>
          <a:prstGeom prst="rect">
            <a:avLst/>
          </a:prstGeom>
          <a:noFill/>
          <a:ln/>
        </p:spPr>
        <p:txBody>
          <a:bodyPr wrap="square" lIns="0" tIns="0" rIns="0" bIns="0" rtlCol="0" anchor="ctr"/>
          <a:lstStyle/>
          <a:p>
            <a:pPr marL="0" indent="0" algn="ctr">
              <a:buNone/>
            </a:pPr>
            <a:r>
              <a:rPr lang="en-US" sz="900" dirty="0">
                <a:solidFill>
                  <a:srgbClr val="9CA3AF"/>
                </a:solidFill>
                <a:latin typeface="Poppins" pitchFamily="34" charset="0"/>
                <a:ea typeface="Poppins" pitchFamily="34" charset="-122"/>
                <a:cs typeface="Poppins" pitchFamily="34" charset="-120"/>
              </a:rPr>
              <a:t>Standard Identity</a:t>
            </a:r>
            <a:endParaRPr lang="en-US" sz="900" dirty="0"/>
          </a:p>
        </p:txBody>
      </p:sp>
      <p:sp>
        <p:nvSpPr>
          <p:cNvPr id="50" name="Shape 19">
            <a:extLst>
              <a:ext uri="{FF2B5EF4-FFF2-40B4-BE49-F238E27FC236}">
                <a16:creationId xmlns:a16="http://schemas.microsoft.com/office/drawing/2014/main" id="{14C8606C-05B8-B690-BB49-64018FDB8D2D}"/>
              </a:ext>
            </a:extLst>
          </p:cNvPr>
          <p:cNvSpPr/>
          <p:nvPr/>
        </p:nvSpPr>
        <p:spPr>
          <a:xfrm>
            <a:off x="6600749" y="2762098"/>
            <a:ext cx="2095805" cy="9144"/>
          </a:xfrm>
          <a:prstGeom prst="rect">
            <a:avLst/>
          </a:prstGeom>
          <a:solidFill>
            <a:srgbClr val="F3F4F6"/>
          </a:solidFill>
          <a:ln/>
        </p:spPr>
        <p:txBody>
          <a:bodyPr/>
          <a:lstStyle/>
          <a:p>
            <a:endParaRPr lang="en-US" dirty="0"/>
          </a:p>
        </p:txBody>
      </p:sp>
      <p:pic>
        <p:nvPicPr>
          <p:cNvPr id="53" name="Picture 52"/>
          <p:cNvPicPr>
            <a:picLocks noChangeAspect="1"/>
          </p:cNvPicPr>
          <p:nvPr/>
        </p:nvPicPr>
        <p:blipFill rotWithShape="1">
          <a:blip r:embed="rId10">
            <a:extLst>
              <a:ext uri="{28A0092B-C50C-407E-A947-70E740481C1C}">
                <a14:useLocalDpi xmlns:a14="http://schemas.microsoft.com/office/drawing/2010/main" val="0"/>
              </a:ext>
            </a:extLst>
          </a:blip>
          <a:srcRect t="1" b="49410"/>
          <a:stretch/>
        </p:blipFill>
        <p:spPr>
          <a:xfrm>
            <a:off x="9168119" y="1765173"/>
            <a:ext cx="2256965" cy="645618"/>
          </a:xfrm>
          <a:prstGeom prst="rect">
            <a:avLst/>
          </a:prstGeom>
        </p:spPr>
      </p:pic>
    </p:spTree>
    <p:extLst>
      <p:ext uri="{BB962C8B-B14F-4D97-AF65-F5344CB8AC3E}">
        <p14:creationId xmlns:p14="http://schemas.microsoft.com/office/powerpoint/2010/main" val="34693865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14457</TotalTime>
  <Words>3165</Words>
  <Application>Microsoft Office PowerPoint</Application>
  <PresentationFormat>Widescreen</PresentationFormat>
  <Paragraphs>708</Paragraphs>
  <Slides>29</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Aptos</vt:lpstr>
      <vt:lpstr>Aptos Display</vt:lpstr>
      <vt:lpstr>Arial</vt:lpstr>
      <vt:lpstr>Courier New</vt:lpstr>
      <vt:lpstr>Poppins</vt:lpstr>
      <vt:lpstr>Poppins Medium</vt:lpstr>
      <vt:lpstr>Poppins SemiBold</vt:lpstr>
      <vt:lpstr>Times New Roman</vt:lpstr>
      <vt:lpstr>ui-monospace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Rohit Kumar</dc:creator>
  <cp:lastModifiedBy>Kumar, Suresh</cp:lastModifiedBy>
  <cp:revision>197</cp:revision>
  <dcterms:created xsi:type="dcterms:W3CDTF">2025-12-09T14:49:12Z</dcterms:created>
  <dcterms:modified xsi:type="dcterms:W3CDTF">2026-05-01T12:02:51Z</dcterms:modified>
</cp:coreProperties>
</file>